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78" r:id="rId2"/>
    <p:sldId id="381" r:id="rId3"/>
    <p:sldId id="359" r:id="rId4"/>
    <p:sldId id="258" r:id="rId5"/>
    <p:sldId id="379" r:id="rId6"/>
    <p:sldId id="328" r:id="rId7"/>
    <p:sldId id="360" r:id="rId8"/>
    <p:sldId id="307" r:id="rId9"/>
    <p:sldId id="353" r:id="rId10"/>
    <p:sldId id="357" r:id="rId11"/>
    <p:sldId id="361" r:id="rId12"/>
    <p:sldId id="384" r:id="rId13"/>
    <p:sldId id="369" r:id="rId14"/>
    <p:sldId id="392" r:id="rId15"/>
    <p:sldId id="393" r:id="rId16"/>
    <p:sldId id="394" r:id="rId17"/>
    <p:sldId id="370" r:id="rId18"/>
    <p:sldId id="397" r:id="rId19"/>
    <p:sldId id="395" r:id="rId20"/>
    <p:sldId id="396" r:id="rId21"/>
    <p:sldId id="391" r:id="rId22"/>
    <p:sldId id="388" r:id="rId23"/>
    <p:sldId id="400" r:id="rId24"/>
    <p:sldId id="390" r:id="rId25"/>
    <p:sldId id="374" r:id="rId26"/>
    <p:sldId id="332" r:id="rId27"/>
    <p:sldId id="350" r:id="rId28"/>
    <p:sldId id="334" r:id="rId29"/>
    <p:sldId id="351" r:id="rId30"/>
    <p:sldId id="308" r:id="rId31"/>
    <p:sldId id="399" r:id="rId32"/>
    <p:sldId id="382" r:id="rId33"/>
    <p:sldId id="383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DC63F"/>
    <a:srgbClr val="D8CEDD"/>
    <a:srgbClr val="E8E8EE"/>
    <a:srgbClr val="CDCEDB"/>
    <a:srgbClr val="ECE8EF"/>
    <a:srgbClr val="C1172C"/>
    <a:srgbClr val="7F3F98"/>
    <a:srgbClr val="2B3990"/>
    <a:srgbClr val="F9ED32"/>
    <a:srgbClr val="00A14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1" autoAdjust="0"/>
    <p:restoredTop sz="94668" autoAdjust="0"/>
  </p:normalViewPr>
  <p:slideViewPr>
    <p:cSldViewPr snapToGrid="0" snapToObjects="1">
      <p:cViewPr>
        <p:scale>
          <a:sx n="77" d="100"/>
          <a:sy n="77" d="100"/>
        </p:scale>
        <p:origin x="-78" y="-6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55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412B14-4752-442A-9F12-23D4C2E7E22F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0A5CB6-CB98-405B-99D7-3830BEE85A35}">
      <dgm:prSet phldrT="[Text]"/>
      <dgm:spPr>
        <a:solidFill>
          <a:schemeClr val="accent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 smtClean="0">
              <a:solidFill>
                <a:schemeClr val="accent3"/>
              </a:solidFill>
            </a:rPr>
            <a:t>Overview</a:t>
          </a:r>
          <a:endParaRPr lang="en-US" b="1" dirty="0">
            <a:solidFill>
              <a:schemeClr val="accent3"/>
            </a:solidFill>
          </a:endParaRPr>
        </a:p>
      </dgm:t>
    </dgm:pt>
    <dgm:pt modelId="{F73211C4-5B30-4C17-B70C-0FF49C53F251}" type="parTrans" cxnId="{A07CEFA9-061D-4773-A442-6E2B8E2BBE71}">
      <dgm:prSet/>
      <dgm:spPr/>
      <dgm:t>
        <a:bodyPr/>
        <a:lstStyle/>
        <a:p>
          <a:endParaRPr lang="en-US">
            <a:solidFill>
              <a:schemeClr val="accent3"/>
            </a:solidFill>
          </a:endParaRPr>
        </a:p>
      </dgm:t>
    </dgm:pt>
    <dgm:pt modelId="{627781EF-E4A6-4B18-A50E-072F1A08289D}" type="sibTrans" cxnId="{A07CEFA9-061D-4773-A442-6E2B8E2BBE71}">
      <dgm:prSet/>
      <dgm:spPr/>
      <dgm:t>
        <a:bodyPr/>
        <a:lstStyle/>
        <a:p>
          <a:endParaRPr lang="en-US">
            <a:solidFill>
              <a:schemeClr val="accent3"/>
            </a:solidFill>
          </a:endParaRPr>
        </a:p>
      </dgm:t>
    </dgm:pt>
    <dgm:pt modelId="{2504A3EA-5B4B-4624-A1C7-7BD1628CF4FA}">
      <dgm:prSet phldrT="[Text]"/>
      <dgm:spPr>
        <a:solidFill>
          <a:schemeClr val="accent2">
            <a:lumMod val="40000"/>
            <a:lumOff val="6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>
              <a:solidFill>
                <a:schemeClr val="accent3"/>
              </a:solidFill>
            </a:rPr>
            <a:t>Demographics</a:t>
          </a:r>
          <a:endParaRPr lang="en-US" dirty="0">
            <a:solidFill>
              <a:schemeClr val="accent3"/>
            </a:solidFill>
          </a:endParaRPr>
        </a:p>
      </dgm:t>
    </dgm:pt>
    <dgm:pt modelId="{45B4494A-BCD4-441A-A5B7-283DBE5DC2F6}" type="parTrans" cxnId="{E5DD0C76-1AA0-4BCD-A991-E2396AE64C41}">
      <dgm:prSet/>
      <dgm:spPr/>
      <dgm:t>
        <a:bodyPr/>
        <a:lstStyle/>
        <a:p>
          <a:endParaRPr lang="en-US">
            <a:solidFill>
              <a:schemeClr val="accent3"/>
            </a:solidFill>
          </a:endParaRPr>
        </a:p>
      </dgm:t>
    </dgm:pt>
    <dgm:pt modelId="{B33A9DD9-21FA-4FEB-AC5B-4ADF84EF019E}" type="sibTrans" cxnId="{E5DD0C76-1AA0-4BCD-A991-E2396AE64C41}">
      <dgm:prSet/>
      <dgm:spPr/>
      <dgm:t>
        <a:bodyPr/>
        <a:lstStyle/>
        <a:p>
          <a:endParaRPr lang="en-US">
            <a:solidFill>
              <a:schemeClr val="accent3"/>
            </a:solidFill>
          </a:endParaRPr>
        </a:p>
      </dgm:t>
    </dgm:pt>
    <dgm:pt modelId="{351496EC-0CA3-4BD7-9533-E01B9F894611}">
      <dgm:prSet phldrT="[Text]"/>
      <dgm:spPr>
        <a:solidFill>
          <a:schemeClr val="accent2">
            <a:lumMod val="40000"/>
            <a:lumOff val="6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>
              <a:solidFill>
                <a:schemeClr val="accent3"/>
              </a:solidFill>
            </a:rPr>
            <a:t>S&amp;OP Process</a:t>
          </a:r>
          <a:endParaRPr lang="en-US" dirty="0">
            <a:solidFill>
              <a:schemeClr val="accent3"/>
            </a:solidFill>
          </a:endParaRPr>
        </a:p>
      </dgm:t>
    </dgm:pt>
    <dgm:pt modelId="{006ACF18-5752-4B86-98F1-331E1C560BCF}" type="parTrans" cxnId="{36C92BAF-385B-4215-838B-082FE4C88AB0}">
      <dgm:prSet/>
      <dgm:spPr/>
      <dgm:t>
        <a:bodyPr/>
        <a:lstStyle/>
        <a:p>
          <a:endParaRPr lang="en-US">
            <a:solidFill>
              <a:schemeClr val="accent3"/>
            </a:solidFill>
          </a:endParaRPr>
        </a:p>
      </dgm:t>
    </dgm:pt>
    <dgm:pt modelId="{9B74463D-04D2-49BB-9881-0227B216FB34}" type="sibTrans" cxnId="{36C92BAF-385B-4215-838B-082FE4C88AB0}">
      <dgm:prSet/>
      <dgm:spPr/>
      <dgm:t>
        <a:bodyPr/>
        <a:lstStyle/>
        <a:p>
          <a:endParaRPr lang="en-US">
            <a:solidFill>
              <a:schemeClr val="accent3"/>
            </a:solidFill>
          </a:endParaRPr>
        </a:p>
      </dgm:t>
    </dgm:pt>
    <dgm:pt modelId="{5CDDD719-744E-4E3F-BA39-710D83E237F1}">
      <dgm:prSet phldrT="[Text]"/>
      <dgm:spPr>
        <a:solidFill>
          <a:schemeClr val="accent2">
            <a:lumMod val="40000"/>
            <a:lumOff val="6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>
              <a:solidFill>
                <a:schemeClr val="accent3"/>
              </a:solidFill>
            </a:rPr>
            <a:t>Agility Definition &amp; Goals</a:t>
          </a:r>
          <a:endParaRPr lang="en-US" dirty="0">
            <a:solidFill>
              <a:schemeClr val="accent3"/>
            </a:solidFill>
          </a:endParaRPr>
        </a:p>
      </dgm:t>
    </dgm:pt>
    <dgm:pt modelId="{EA4FF240-ED00-4521-8DA9-9DEDA10BC943}" type="parTrans" cxnId="{B4F5C0EA-8F08-47FD-B233-483B48F8485B}">
      <dgm:prSet/>
      <dgm:spPr/>
      <dgm:t>
        <a:bodyPr/>
        <a:lstStyle/>
        <a:p>
          <a:endParaRPr lang="en-US">
            <a:solidFill>
              <a:schemeClr val="accent3"/>
            </a:solidFill>
          </a:endParaRPr>
        </a:p>
      </dgm:t>
    </dgm:pt>
    <dgm:pt modelId="{11880DF2-878A-40B6-A29E-4AA57F078179}" type="sibTrans" cxnId="{B4F5C0EA-8F08-47FD-B233-483B48F8485B}">
      <dgm:prSet/>
      <dgm:spPr/>
      <dgm:t>
        <a:bodyPr/>
        <a:lstStyle/>
        <a:p>
          <a:endParaRPr lang="en-US">
            <a:solidFill>
              <a:schemeClr val="accent3"/>
            </a:solidFill>
          </a:endParaRPr>
        </a:p>
      </dgm:t>
    </dgm:pt>
    <dgm:pt modelId="{3D59A0A2-8CC5-4392-A7F5-19BC9E666DFC}">
      <dgm:prSet phldrT="[Text]"/>
      <dgm:spPr>
        <a:solidFill>
          <a:schemeClr val="accent2">
            <a:lumMod val="40000"/>
            <a:lumOff val="6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>
              <a:solidFill>
                <a:schemeClr val="accent3"/>
              </a:solidFill>
            </a:rPr>
            <a:t>Agility Performance</a:t>
          </a:r>
          <a:endParaRPr lang="en-US" dirty="0">
            <a:solidFill>
              <a:schemeClr val="accent3"/>
            </a:solidFill>
          </a:endParaRPr>
        </a:p>
      </dgm:t>
    </dgm:pt>
    <dgm:pt modelId="{3B8209DD-A805-4866-A26A-33D59D99082F}" type="parTrans" cxnId="{F5884797-C7BD-4C5A-8E7E-3159D4486172}">
      <dgm:prSet/>
      <dgm:spPr/>
      <dgm:t>
        <a:bodyPr/>
        <a:lstStyle/>
        <a:p>
          <a:endParaRPr lang="en-US">
            <a:solidFill>
              <a:schemeClr val="accent3"/>
            </a:solidFill>
          </a:endParaRPr>
        </a:p>
      </dgm:t>
    </dgm:pt>
    <dgm:pt modelId="{E1E2AB52-015A-4615-B31B-19397BB54971}" type="sibTrans" cxnId="{F5884797-C7BD-4C5A-8E7E-3159D4486172}">
      <dgm:prSet/>
      <dgm:spPr/>
      <dgm:t>
        <a:bodyPr/>
        <a:lstStyle/>
        <a:p>
          <a:endParaRPr lang="en-US">
            <a:solidFill>
              <a:schemeClr val="accent3"/>
            </a:solidFill>
          </a:endParaRPr>
        </a:p>
      </dgm:t>
    </dgm:pt>
    <dgm:pt modelId="{EB9C31A2-988D-4FB4-96C8-F7CDD146B070}" type="pres">
      <dgm:prSet presAssocID="{9B412B14-4752-442A-9F12-23D4C2E7E22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FEC79D-3219-4B15-B123-3E0292909C3A}" type="pres">
      <dgm:prSet presAssocID="{200A5CB6-CB98-405B-99D7-3830BEE85A35}" presName="composite" presStyleCnt="0"/>
      <dgm:spPr/>
    </dgm:pt>
    <dgm:pt modelId="{9CBE5D1E-AFD0-4BCC-B7D4-D4B9B55B6373}" type="pres">
      <dgm:prSet presAssocID="{200A5CB6-CB98-405B-99D7-3830BEE85A35}" presName="imgShp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50DC2AF-68AE-488E-80A4-FAD09DE6D47A}" type="pres">
      <dgm:prSet presAssocID="{200A5CB6-CB98-405B-99D7-3830BEE85A35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783B26-2E21-4F7B-A389-5BBCC35065A9}" type="pres">
      <dgm:prSet presAssocID="{627781EF-E4A6-4B18-A50E-072F1A08289D}" presName="spacing" presStyleCnt="0"/>
      <dgm:spPr/>
    </dgm:pt>
    <dgm:pt modelId="{0B47880E-6518-4AEA-8170-B60D2B881213}" type="pres">
      <dgm:prSet presAssocID="{2504A3EA-5B4B-4624-A1C7-7BD1628CF4FA}" presName="composite" presStyleCnt="0"/>
      <dgm:spPr/>
    </dgm:pt>
    <dgm:pt modelId="{578C9A59-3F00-414B-BBE4-7227A44510DD}" type="pres">
      <dgm:prSet presAssocID="{2504A3EA-5B4B-4624-A1C7-7BD1628CF4FA}" presName="imgShp" presStyleLbl="fgImgPlace1" presStyleIdx="1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E3397ED-D2A3-41ED-9095-EAD1AD83BCF3}" type="pres">
      <dgm:prSet presAssocID="{2504A3EA-5B4B-4624-A1C7-7BD1628CF4FA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1950D9-7079-4F18-9DB2-A21FF7F736BA}" type="pres">
      <dgm:prSet presAssocID="{B33A9DD9-21FA-4FEB-AC5B-4ADF84EF019E}" presName="spacing" presStyleCnt="0"/>
      <dgm:spPr/>
    </dgm:pt>
    <dgm:pt modelId="{532E0AA8-A250-46C2-BED7-1DD5C330C22D}" type="pres">
      <dgm:prSet presAssocID="{351496EC-0CA3-4BD7-9533-E01B9F894611}" presName="composite" presStyleCnt="0"/>
      <dgm:spPr/>
    </dgm:pt>
    <dgm:pt modelId="{CF79953B-BFC4-431C-9E9C-9803E42FEFC2}" type="pres">
      <dgm:prSet presAssocID="{351496EC-0CA3-4BD7-9533-E01B9F894611}" presName="imgShp" presStyleLbl="fgImgPlace1" presStyleIdx="2" presStyleCnt="5" custLinFactNeighborY="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E7FA07E-11E7-44F0-9937-54F11EA2B7D6}" type="pres">
      <dgm:prSet presAssocID="{351496EC-0CA3-4BD7-9533-E01B9F894611}" presName="txShp" presStyleLbl="node1" presStyleIdx="2" presStyleCnt="5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C4A754-01C0-4221-97B8-46586C882004}" type="pres">
      <dgm:prSet presAssocID="{9B74463D-04D2-49BB-9881-0227B216FB34}" presName="spacing" presStyleCnt="0"/>
      <dgm:spPr/>
    </dgm:pt>
    <dgm:pt modelId="{82473F12-82DF-490B-9F88-ACFD75005143}" type="pres">
      <dgm:prSet presAssocID="{5CDDD719-744E-4E3F-BA39-710D83E237F1}" presName="composite" presStyleCnt="0"/>
      <dgm:spPr/>
    </dgm:pt>
    <dgm:pt modelId="{8E8855F5-1C5E-4535-91DF-D7DE18B7FD2B}" type="pres">
      <dgm:prSet presAssocID="{5CDDD719-744E-4E3F-BA39-710D83E237F1}" presName="imgShp" presStyleLbl="fgImgPlace1" presStyleIdx="3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69788C6-3DBC-4007-AD8E-F8C5ECDE08EE}" type="pres">
      <dgm:prSet presAssocID="{5CDDD719-744E-4E3F-BA39-710D83E237F1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BCD23D-D192-4506-868D-D0DCA013A7BE}" type="pres">
      <dgm:prSet presAssocID="{11880DF2-878A-40B6-A29E-4AA57F078179}" presName="spacing" presStyleCnt="0"/>
      <dgm:spPr/>
    </dgm:pt>
    <dgm:pt modelId="{532F516F-803A-4623-8DD0-FD376FEA0F44}" type="pres">
      <dgm:prSet presAssocID="{3D59A0A2-8CC5-4392-A7F5-19BC9E666DFC}" presName="composite" presStyleCnt="0"/>
      <dgm:spPr/>
    </dgm:pt>
    <dgm:pt modelId="{7F361353-FFB9-4749-9D8A-06334B1E3844}" type="pres">
      <dgm:prSet presAssocID="{3D59A0A2-8CC5-4392-A7F5-19BC9E666DFC}" presName="imgShp" presStyleLbl="fgImgPlace1" presStyleIdx="4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DBD6C0A-DB74-460F-A6CB-73233B894A69}" type="pres">
      <dgm:prSet presAssocID="{3D59A0A2-8CC5-4392-A7F5-19BC9E666DFC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1B5794-4306-4C71-8934-7C9539759BCF}" type="presOf" srcId="{3D59A0A2-8CC5-4392-A7F5-19BC9E666DFC}" destId="{1DBD6C0A-DB74-460F-A6CB-73233B894A69}" srcOrd="0" destOrd="0" presId="urn:microsoft.com/office/officeart/2005/8/layout/vList3#1"/>
    <dgm:cxn modelId="{36C92BAF-385B-4215-838B-082FE4C88AB0}" srcId="{9B412B14-4752-442A-9F12-23D4C2E7E22F}" destId="{351496EC-0CA3-4BD7-9533-E01B9F894611}" srcOrd="2" destOrd="0" parTransId="{006ACF18-5752-4B86-98F1-331E1C560BCF}" sibTransId="{9B74463D-04D2-49BB-9881-0227B216FB34}"/>
    <dgm:cxn modelId="{E5DD0C76-1AA0-4BCD-A991-E2396AE64C41}" srcId="{9B412B14-4752-442A-9F12-23D4C2E7E22F}" destId="{2504A3EA-5B4B-4624-A1C7-7BD1628CF4FA}" srcOrd="1" destOrd="0" parTransId="{45B4494A-BCD4-441A-A5B7-283DBE5DC2F6}" sibTransId="{B33A9DD9-21FA-4FEB-AC5B-4ADF84EF019E}"/>
    <dgm:cxn modelId="{A2C4881F-ED9A-4EFA-A7DD-E3FB8434010E}" type="presOf" srcId="{200A5CB6-CB98-405B-99D7-3830BEE85A35}" destId="{750DC2AF-68AE-488E-80A4-FAD09DE6D47A}" srcOrd="0" destOrd="0" presId="urn:microsoft.com/office/officeart/2005/8/layout/vList3#1"/>
    <dgm:cxn modelId="{2AB9309F-5153-478F-8923-0E91B7BF7401}" type="presOf" srcId="{5CDDD719-744E-4E3F-BA39-710D83E237F1}" destId="{969788C6-3DBC-4007-AD8E-F8C5ECDE08EE}" srcOrd="0" destOrd="0" presId="urn:microsoft.com/office/officeart/2005/8/layout/vList3#1"/>
    <dgm:cxn modelId="{A07CEFA9-061D-4773-A442-6E2B8E2BBE71}" srcId="{9B412B14-4752-442A-9F12-23D4C2E7E22F}" destId="{200A5CB6-CB98-405B-99D7-3830BEE85A35}" srcOrd="0" destOrd="0" parTransId="{F73211C4-5B30-4C17-B70C-0FF49C53F251}" sibTransId="{627781EF-E4A6-4B18-A50E-072F1A08289D}"/>
    <dgm:cxn modelId="{F5884797-C7BD-4C5A-8E7E-3159D4486172}" srcId="{9B412B14-4752-442A-9F12-23D4C2E7E22F}" destId="{3D59A0A2-8CC5-4392-A7F5-19BC9E666DFC}" srcOrd="4" destOrd="0" parTransId="{3B8209DD-A805-4866-A26A-33D59D99082F}" sibTransId="{E1E2AB52-015A-4615-B31B-19397BB54971}"/>
    <dgm:cxn modelId="{B4F5C0EA-8F08-47FD-B233-483B48F8485B}" srcId="{9B412B14-4752-442A-9F12-23D4C2E7E22F}" destId="{5CDDD719-744E-4E3F-BA39-710D83E237F1}" srcOrd="3" destOrd="0" parTransId="{EA4FF240-ED00-4521-8DA9-9DEDA10BC943}" sibTransId="{11880DF2-878A-40B6-A29E-4AA57F078179}"/>
    <dgm:cxn modelId="{9159DC2B-ECC9-4564-9BE6-C768BD7B04D8}" type="presOf" srcId="{351496EC-0CA3-4BD7-9533-E01B9F894611}" destId="{CE7FA07E-11E7-44F0-9937-54F11EA2B7D6}" srcOrd="0" destOrd="0" presId="urn:microsoft.com/office/officeart/2005/8/layout/vList3#1"/>
    <dgm:cxn modelId="{616BC9C4-85BD-4913-8226-96A0B2A9FA25}" type="presOf" srcId="{2504A3EA-5B4B-4624-A1C7-7BD1628CF4FA}" destId="{BE3397ED-D2A3-41ED-9095-EAD1AD83BCF3}" srcOrd="0" destOrd="0" presId="urn:microsoft.com/office/officeart/2005/8/layout/vList3#1"/>
    <dgm:cxn modelId="{FDCA1A09-4FD1-45AA-9FD9-30D5E38995A0}" type="presOf" srcId="{9B412B14-4752-442A-9F12-23D4C2E7E22F}" destId="{EB9C31A2-988D-4FB4-96C8-F7CDD146B070}" srcOrd="0" destOrd="0" presId="urn:microsoft.com/office/officeart/2005/8/layout/vList3#1"/>
    <dgm:cxn modelId="{B0867903-6AD4-4F34-AFCE-C68C54437AA3}" type="presParOf" srcId="{EB9C31A2-988D-4FB4-96C8-F7CDD146B070}" destId="{DDFEC79D-3219-4B15-B123-3E0292909C3A}" srcOrd="0" destOrd="0" presId="urn:microsoft.com/office/officeart/2005/8/layout/vList3#1"/>
    <dgm:cxn modelId="{3F928A6B-0E30-4D12-80F0-EE4C9F84569E}" type="presParOf" srcId="{DDFEC79D-3219-4B15-B123-3E0292909C3A}" destId="{9CBE5D1E-AFD0-4BCC-B7D4-D4B9B55B6373}" srcOrd="0" destOrd="0" presId="urn:microsoft.com/office/officeart/2005/8/layout/vList3#1"/>
    <dgm:cxn modelId="{9F06DD41-B704-461A-ADA7-60DD38C75A93}" type="presParOf" srcId="{DDFEC79D-3219-4B15-B123-3E0292909C3A}" destId="{750DC2AF-68AE-488E-80A4-FAD09DE6D47A}" srcOrd="1" destOrd="0" presId="urn:microsoft.com/office/officeart/2005/8/layout/vList3#1"/>
    <dgm:cxn modelId="{CA7CF354-A5B6-4441-B2D2-4891661C20FD}" type="presParOf" srcId="{EB9C31A2-988D-4FB4-96C8-F7CDD146B070}" destId="{D8783B26-2E21-4F7B-A389-5BBCC35065A9}" srcOrd="1" destOrd="0" presId="urn:microsoft.com/office/officeart/2005/8/layout/vList3#1"/>
    <dgm:cxn modelId="{7BC7279B-FDA2-4643-97F1-D311F3A94F0E}" type="presParOf" srcId="{EB9C31A2-988D-4FB4-96C8-F7CDD146B070}" destId="{0B47880E-6518-4AEA-8170-B60D2B881213}" srcOrd="2" destOrd="0" presId="urn:microsoft.com/office/officeart/2005/8/layout/vList3#1"/>
    <dgm:cxn modelId="{40D11743-01C9-4952-A03F-1BBEC34A880F}" type="presParOf" srcId="{0B47880E-6518-4AEA-8170-B60D2B881213}" destId="{578C9A59-3F00-414B-BBE4-7227A44510DD}" srcOrd="0" destOrd="0" presId="urn:microsoft.com/office/officeart/2005/8/layout/vList3#1"/>
    <dgm:cxn modelId="{7CF60C02-B23B-42F6-822D-B3C66030F826}" type="presParOf" srcId="{0B47880E-6518-4AEA-8170-B60D2B881213}" destId="{BE3397ED-D2A3-41ED-9095-EAD1AD83BCF3}" srcOrd="1" destOrd="0" presId="urn:microsoft.com/office/officeart/2005/8/layout/vList3#1"/>
    <dgm:cxn modelId="{8AC844CB-2764-42DC-95B1-DA106559DF6E}" type="presParOf" srcId="{EB9C31A2-988D-4FB4-96C8-F7CDD146B070}" destId="{C01950D9-7079-4F18-9DB2-A21FF7F736BA}" srcOrd="3" destOrd="0" presId="urn:microsoft.com/office/officeart/2005/8/layout/vList3#1"/>
    <dgm:cxn modelId="{EC88C3B8-4393-450E-A675-894C5FD06FFD}" type="presParOf" srcId="{EB9C31A2-988D-4FB4-96C8-F7CDD146B070}" destId="{532E0AA8-A250-46C2-BED7-1DD5C330C22D}" srcOrd="4" destOrd="0" presId="urn:microsoft.com/office/officeart/2005/8/layout/vList3#1"/>
    <dgm:cxn modelId="{01E3F2B3-49FD-4886-A484-2FFE279853DC}" type="presParOf" srcId="{532E0AA8-A250-46C2-BED7-1DD5C330C22D}" destId="{CF79953B-BFC4-431C-9E9C-9803E42FEFC2}" srcOrd="0" destOrd="0" presId="urn:microsoft.com/office/officeart/2005/8/layout/vList3#1"/>
    <dgm:cxn modelId="{EA42693C-44B3-4695-B3D5-F04D39FF45EA}" type="presParOf" srcId="{532E0AA8-A250-46C2-BED7-1DD5C330C22D}" destId="{CE7FA07E-11E7-44F0-9937-54F11EA2B7D6}" srcOrd="1" destOrd="0" presId="urn:microsoft.com/office/officeart/2005/8/layout/vList3#1"/>
    <dgm:cxn modelId="{FEE72315-D35D-4052-9162-817C5F46F4C9}" type="presParOf" srcId="{EB9C31A2-988D-4FB4-96C8-F7CDD146B070}" destId="{1AC4A754-01C0-4221-97B8-46586C882004}" srcOrd="5" destOrd="0" presId="urn:microsoft.com/office/officeart/2005/8/layout/vList3#1"/>
    <dgm:cxn modelId="{367654D5-B0FC-4240-B7F1-D68E278159BC}" type="presParOf" srcId="{EB9C31A2-988D-4FB4-96C8-F7CDD146B070}" destId="{82473F12-82DF-490B-9F88-ACFD75005143}" srcOrd="6" destOrd="0" presId="urn:microsoft.com/office/officeart/2005/8/layout/vList3#1"/>
    <dgm:cxn modelId="{4FA0F73D-9EAA-4D9A-827C-2E4C3DA61257}" type="presParOf" srcId="{82473F12-82DF-490B-9F88-ACFD75005143}" destId="{8E8855F5-1C5E-4535-91DF-D7DE18B7FD2B}" srcOrd="0" destOrd="0" presId="urn:microsoft.com/office/officeart/2005/8/layout/vList3#1"/>
    <dgm:cxn modelId="{77777362-7FDC-4F7A-ADA5-18F4127A9D1F}" type="presParOf" srcId="{82473F12-82DF-490B-9F88-ACFD75005143}" destId="{969788C6-3DBC-4007-AD8E-F8C5ECDE08EE}" srcOrd="1" destOrd="0" presId="urn:microsoft.com/office/officeart/2005/8/layout/vList3#1"/>
    <dgm:cxn modelId="{586D63CE-F62E-460B-AD4E-F949B3115D93}" type="presParOf" srcId="{EB9C31A2-988D-4FB4-96C8-F7CDD146B070}" destId="{D1BCD23D-D192-4506-868D-D0DCA013A7BE}" srcOrd="7" destOrd="0" presId="urn:microsoft.com/office/officeart/2005/8/layout/vList3#1"/>
    <dgm:cxn modelId="{40757C11-A532-4A37-ABA4-D1FF375211E7}" type="presParOf" srcId="{EB9C31A2-988D-4FB4-96C8-F7CDD146B070}" destId="{532F516F-803A-4623-8DD0-FD376FEA0F44}" srcOrd="8" destOrd="0" presId="urn:microsoft.com/office/officeart/2005/8/layout/vList3#1"/>
    <dgm:cxn modelId="{C86C92EC-3DF7-47D0-BA93-DE2B81C0E8C2}" type="presParOf" srcId="{532F516F-803A-4623-8DD0-FD376FEA0F44}" destId="{7F361353-FFB9-4749-9D8A-06334B1E3844}" srcOrd="0" destOrd="0" presId="urn:microsoft.com/office/officeart/2005/8/layout/vList3#1"/>
    <dgm:cxn modelId="{DA97FF47-FB09-402B-899A-9E9DF32F61D7}" type="presParOf" srcId="{532F516F-803A-4623-8DD0-FD376FEA0F44}" destId="{1DBD6C0A-DB74-460F-A6CB-73233B894A69}" srcOrd="1" destOrd="0" presId="urn:microsoft.com/office/officeart/2005/8/layout/vList3#1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412B14-4752-442A-9F12-23D4C2E7E22F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0A5CB6-CB98-405B-99D7-3830BEE85A35}">
      <dgm:prSet phldrT="[Text]"/>
      <dgm:spPr>
        <a:solidFill>
          <a:schemeClr val="accent2">
            <a:lumMod val="40000"/>
            <a:lumOff val="6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0" dirty="0" smtClean="0">
              <a:solidFill>
                <a:schemeClr val="accent3"/>
              </a:solidFill>
            </a:rPr>
            <a:t>Overview</a:t>
          </a:r>
          <a:endParaRPr lang="en-US" b="0" dirty="0">
            <a:solidFill>
              <a:schemeClr val="accent3"/>
            </a:solidFill>
          </a:endParaRPr>
        </a:p>
      </dgm:t>
    </dgm:pt>
    <dgm:pt modelId="{F73211C4-5B30-4C17-B70C-0FF49C53F251}" type="parTrans" cxnId="{A07CEFA9-061D-4773-A442-6E2B8E2BBE71}">
      <dgm:prSet/>
      <dgm:spPr/>
      <dgm:t>
        <a:bodyPr/>
        <a:lstStyle/>
        <a:p>
          <a:endParaRPr lang="en-US" b="0">
            <a:solidFill>
              <a:schemeClr val="accent3"/>
            </a:solidFill>
          </a:endParaRPr>
        </a:p>
      </dgm:t>
    </dgm:pt>
    <dgm:pt modelId="{627781EF-E4A6-4B18-A50E-072F1A08289D}" type="sibTrans" cxnId="{A07CEFA9-061D-4773-A442-6E2B8E2BBE71}">
      <dgm:prSet/>
      <dgm:spPr/>
      <dgm:t>
        <a:bodyPr/>
        <a:lstStyle/>
        <a:p>
          <a:endParaRPr lang="en-US" b="0">
            <a:solidFill>
              <a:schemeClr val="accent3"/>
            </a:solidFill>
          </a:endParaRPr>
        </a:p>
      </dgm:t>
    </dgm:pt>
    <dgm:pt modelId="{2504A3EA-5B4B-4624-A1C7-7BD1628CF4FA}">
      <dgm:prSet phldrT="[Text]"/>
      <dgm:spPr>
        <a:solidFill>
          <a:schemeClr val="accent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 smtClean="0">
              <a:solidFill>
                <a:schemeClr val="accent3"/>
              </a:solidFill>
            </a:rPr>
            <a:t>Demographics</a:t>
          </a:r>
          <a:endParaRPr lang="en-US" b="1" dirty="0">
            <a:solidFill>
              <a:schemeClr val="accent3"/>
            </a:solidFill>
          </a:endParaRPr>
        </a:p>
      </dgm:t>
    </dgm:pt>
    <dgm:pt modelId="{45B4494A-BCD4-441A-A5B7-283DBE5DC2F6}" type="parTrans" cxnId="{E5DD0C76-1AA0-4BCD-A991-E2396AE64C41}">
      <dgm:prSet/>
      <dgm:spPr/>
      <dgm:t>
        <a:bodyPr/>
        <a:lstStyle/>
        <a:p>
          <a:endParaRPr lang="en-US" b="0">
            <a:solidFill>
              <a:schemeClr val="accent3"/>
            </a:solidFill>
          </a:endParaRPr>
        </a:p>
      </dgm:t>
    </dgm:pt>
    <dgm:pt modelId="{B33A9DD9-21FA-4FEB-AC5B-4ADF84EF019E}" type="sibTrans" cxnId="{E5DD0C76-1AA0-4BCD-A991-E2396AE64C41}">
      <dgm:prSet/>
      <dgm:spPr/>
      <dgm:t>
        <a:bodyPr/>
        <a:lstStyle/>
        <a:p>
          <a:endParaRPr lang="en-US" b="0">
            <a:solidFill>
              <a:schemeClr val="accent3"/>
            </a:solidFill>
          </a:endParaRPr>
        </a:p>
      </dgm:t>
    </dgm:pt>
    <dgm:pt modelId="{3D59A0A2-8CC5-4392-A7F5-19BC9E666DFC}">
      <dgm:prSet phldrT="[Text]"/>
      <dgm:spPr>
        <a:solidFill>
          <a:schemeClr val="accent2">
            <a:lumMod val="40000"/>
            <a:lumOff val="6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0" dirty="0" smtClean="0">
              <a:solidFill>
                <a:schemeClr val="accent3"/>
              </a:solidFill>
            </a:rPr>
            <a:t>Agility Performance</a:t>
          </a:r>
          <a:endParaRPr lang="en-US" b="0" dirty="0">
            <a:solidFill>
              <a:schemeClr val="accent3"/>
            </a:solidFill>
          </a:endParaRPr>
        </a:p>
      </dgm:t>
    </dgm:pt>
    <dgm:pt modelId="{3B8209DD-A805-4866-A26A-33D59D99082F}" type="parTrans" cxnId="{F5884797-C7BD-4C5A-8E7E-3159D4486172}">
      <dgm:prSet/>
      <dgm:spPr/>
      <dgm:t>
        <a:bodyPr/>
        <a:lstStyle/>
        <a:p>
          <a:endParaRPr lang="en-US" b="0">
            <a:solidFill>
              <a:schemeClr val="accent3"/>
            </a:solidFill>
          </a:endParaRPr>
        </a:p>
      </dgm:t>
    </dgm:pt>
    <dgm:pt modelId="{E1E2AB52-015A-4615-B31B-19397BB54971}" type="sibTrans" cxnId="{F5884797-C7BD-4C5A-8E7E-3159D4486172}">
      <dgm:prSet/>
      <dgm:spPr/>
      <dgm:t>
        <a:bodyPr/>
        <a:lstStyle/>
        <a:p>
          <a:endParaRPr lang="en-US" b="0">
            <a:solidFill>
              <a:schemeClr val="accent3"/>
            </a:solidFill>
          </a:endParaRPr>
        </a:p>
      </dgm:t>
    </dgm:pt>
    <dgm:pt modelId="{104F94FB-D9EE-47BA-9550-91290A4EB4F6}">
      <dgm:prSet phldrT="[Text]"/>
      <dgm:spPr>
        <a:solidFill>
          <a:schemeClr val="accent2">
            <a:lumMod val="40000"/>
            <a:lumOff val="6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0" dirty="0" smtClean="0">
              <a:solidFill>
                <a:schemeClr val="accent3"/>
              </a:solidFill>
            </a:rPr>
            <a:t>Agility Definitions</a:t>
          </a:r>
          <a:endParaRPr lang="en-US" b="0" dirty="0">
            <a:solidFill>
              <a:schemeClr val="accent3"/>
            </a:solidFill>
          </a:endParaRPr>
        </a:p>
      </dgm:t>
    </dgm:pt>
    <dgm:pt modelId="{60E05643-0733-4F12-A8EE-99D02F6686ED}" type="parTrans" cxnId="{3B62B702-F260-4B29-9CF3-F47FFD8BCE40}">
      <dgm:prSet/>
      <dgm:spPr/>
      <dgm:t>
        <a:bodyPr/>
        <a:lstStyle/>
        <a:p>
          <a:endParaRPr lang="en-US"/>
        </a:p>
      </dgm:t>
    </dgm:pt>
    <dgm:pt modelId="{FD46A1DE-6425-4DC4-A4BB-58284870EFEF}" type="sibTrans" cxnId="{3B62B702-F260-4B29-9CF3-F47FFD8BCE40}">
      <dgm:prSet/>
      <dgm:spPr/>
      <dgm:t>
        <a:bodyPr/>
        <a:lstStyle/>
        <a:p>
          <a:endParaRPr lang="en-US"/>
        </a:p>
      </dgm:t>
    </dgm:pt>
    <dgm:pt modelId="{1D1E471A-B72F-4F3B-AE93-0A6E90FC691A}">
      <dgm:prSet phldrT="[Text]"/>
      <dgm:spPr>
        <a:solidFill>
          <a:schemeClr val="accent2">
            <a:lumMod val="40000"/>
            <a:lumOff val="6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0" dirty="0" smtClean="0">
              <a:solidFill>
                <a:schemeClr val="accent3"/>
              </a:solidFill>
            </a:rPr>
            <a:t>S&amp;OP Process </a:t>
          </a:r>
          <a:endParaRPr lang="en-US" b="0" dirty="0">
            <a:solidFill>
              <a:schemeClr val="accent3"/>
            </a:solidFill>
          </a:endParaRPr>
        </a:p>
      </dgm:t>
    </dgm:pt>
    <dgm:pt modelId="{87E1E25C-A663-4780-A706-081F5D8ADD0D}" type="parTrans" cxnId="{9E64FA14-6AF7-4C86-A085-674E8A9DB964}">
      <dgm:prSet/>
      <dgm:spPr/>
      <dgm:t>
        <a:bodyPr/>
        <a:lstStyle/>
        <a:p>
          <a:endParaRPr lang="en-US"/>
        </a:p>
      </dgm:t>
    </dgm:pt>
    <dgm:pt modelId="{02B4859A-5D5E-46F4-B4EA-D2DDC4067642}" type="sibTrans" cxnId="{9E64FA14-6AF7-4C86-A085-674E8A9DB964}">
      <dgm:prSet/>
      <dgm:spPr/>
      <dgm:t>
        <a:bodyPr/>
        <a:lstStyle/>
        <a:p>
          <a:endParaRPr lang="en-US"/>
        </a:p>
      </dgm:t>
    </dgm:pt>
    <dgm:pt modelId="{EB9C31A2-988D-4FB4-96C8-F7CDD146B070}" type="pres">
      <dgm:prSet presAssocID="{9B412B14-4752-442A-9F12-23D4C2E7E22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FEC79D-3219-4B15-B123-3E0292909C3A}" type="pres">
      <dgm:prSet presAssocID="{200A5CB6-CB98-405B-99D7-3830BEE85A35}" presName="composite" presStyleCnt="0"/>
      <dgm:spPr/>
    </dgm:pt>
    <dgm:pt modelId="{9CBE5D1E-AFD0-4BCC-B7D4-D4B9B55B6373}" type="pres">
      <dgm:prSet presAssocID="{200A5CB6-CB98-405B-99D7-3830BEE85A35}" presName="imgShp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50DC2AF-68AE-488E-80A4-FAD09DE6D47A}" type="pres">
      <dgm:prSet presAssocID="{200A5CB6-CB98-405B-99D7-3830BEE85A35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783B26-2E21-4F7B-A389-5BBCC35065A9}" type="pres">
      <dgm:prSet presAssocID="{627781EF-E4A6-4B18-A50E-072F1A08289D}" presName="spacing" presStyleCnt="0"/>
      <dgm:spPr/>
    </dgm:pt>
    <dgm:pt modelId="{0B47880E-6518-4AEA-8170-B60D2B881213}" type="pres">
      <dgm:prSet presAssocID="{2504A3EA-5B4B-4624-A1C7-7BD1628CF4FA}" presName="composite" presStyleCnt="0"/>
      <dgm:spPr/>
    </dgm:pt>
    <dgm:pt modelId="{578C9A59-3F00-414B-BBE4-7227A44510DD}" type="pres">
      <dgm:prSet presAssocID="{2504A3EA-5B4B-4624-A1C7-7BD1628CF4FA}" presName="imgShp" presStyleLbl="fgImgPlace1" presStyleIdx="1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E3397ED-D2A3-41ED-9095-EAD1AD83BCF3}" type="pres">
      <dgm:prSet presAssocID="{2504A3EA-5B4B-4624-A1C7-7BD1628CF4FA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1950D9-7079-4F18-9DB2-A21FF7F736BA}" type="pres">
      <dgm:prSet presAssocID="{B33A9DD9-21FA-4FEB-AC5B-4ADF84EF019E}" presName="spacing" presStyleCnt="0"/>
      <dgm:spPr/>
    </dgm:pt>
    <dgm:pt modelId="{C9C2112B-297A-41F8-9485-1731C2B372DE}" type="pres">
      <dgm:prSet presAssocID="{104F94FB-D9EE-47BA-9550-91290A4EB4F6}" presName="composite" presStyleCnt="0"/>
      <dgm:spPr/>
    </dgm:pt>
    <dgm:pt modelId="{03FBA26C-10C5-4096-AF4A-35F87DBF2B02}" type="pres">
      <dgm:prSet presAssocID="{104F94FB-D9EE-47BA-9550-91290A4EB4F6}" presName="imgShp" presStyleLbl="fgImgPlace1" presStyleIdx="2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F23E732-6311-4626-A9A0-18BE4183FD64}" type="pres">
      <dgm:prSet presAssocID="{104F94FB-D9EE-47BA-9550-91290A4EB4F6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36CAC-2F26-4E31-A322-31F1E3EF5853}" type="pres">
      <dgm:prSet presAssocID="{FD46A1DE-6425-4DC4-A4BB-58284870EFEF}" presName="spacing" presStyleCnt="0"/>
      <dgm:spPr/>
    </dgm:pt>
    <dgm:pt modelId="{E0860B34-6890-480D-8A00-951673BA1D0F}" type="pres">
      <dgm:prSet presAssocID="{1D1E471A-B72F-4F3B-AE93-0A6E90FC691A}" presName="composite" presStyleCnt="0"/>
      <dgm:spPr/>
    </dgm:pt>
    <dgm:pt modelId="{F5720516-9303-41A1-AD3C-3F5EFC07AA5E}" type="pres">
      <dgm:prSet presAssocID="{1D1E471A-B72F-4F3B-AE93-0A6E90FC691A}" presName="imgShp" presStyleLbl="fgImgPlace1" presStyleIdx="3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B46B254-D77B-4794-AF3D-AF9DE88DF15B}" type="pres">
      <dgm:prSet presAssocID="{1D1E471A-B72F-4F3B-AE93-0A6E90FC691A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BAD085-93AA-4BFF-920E-27940D7E050C}" type="pres">
      <dgm:prSet presAssocID="{02B4859A-5D5E-46F4-B4EA-D2DDC4067642}" presName="spacing" presStyleCnt="0"/>
      <dgm:spPr/>
    </dgm:pt>
    <dgm:pt modelId="{532F516F-803A-4623-8DD0-FD376FEA0F44}" type="pres">
      <dgm:prSet presAssocID="{3D59A0A2-8CC5-4392-A7F5-19BC9E666DFC}" presName="composite" presStyleCnt="0"/>
      <dgm:spPr/>
    </dgm:pt>
    <dgm:pt modelId="{7F361353-FFB9-4749-9D8A-06334B1E3844}" type="pres">
      <dgm:prSet presAssocID="{3D59A0A2-8CC5-4392-A7F5-19BC9E666DFC}" presName="imgShp" presStyleLbl="fgImgPlace1" presStyleIdx="4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DBD6C0A-DB74-460F-A6CB-73233B894A69}" type="pres">
      <dgm:prSet presAssocID="{3D59A0A2-8CC5-4392-A7F5-19BC9E666DFC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64FA14-6AF7-4C86-A085-674E8A9DB964}" srcId="{9B412B14-4752-442A-9F12-23D4C2E7E22F}" destId="{1D1E471A-B72F-4F3B-AE93-0A6E90FC691A}" srcOrd="3" destOrd="0" parTransId="{87E1E25C-A663-4780-A706-081F5D8ADD0D}" sibTransId="{02B4859A-5D5E-46F4-B4EA-D2DDC4067642}"/>
    <dgm:cxn modelId="{E5DD0C76-1AA0-4BCD-A991-E2396AE64C41}" srcId="{9B412B14-4752-442A-9F12-23D4C2E7E22F}" destId="{2504A3EA-5B4B-4624-A1C7-7BD1628CF4FA}" srcOrd="1" destOrd="0" parTransId="{45B4494A-BCD4-441A-A5B7-283DBE5DC2F6}" sibTransId="{B33A9DD9-21FA-4FEB-AC5B-4ADF84EF019E}"/>
    <dgm:cxn modelId="{6F7FC838-50CC-4649-A1EC-8465B3AB6F89}" type="presOf" srcId="{104F94FB-D9EE-47BA-9550-91290A4EB4F6}" destId="{8F23E732-6311-4626-A9A0-18BE4183FD64}" srcOrd="0" destOrd="0" presId="urn:microsoft.com/office/officeart/2005/8/layout/vList3#2"/>
    <dgm:cxn modelId="{A07CEFA9-061D-4773-A442-6E2B8E2BBE71}" srcId="{9B412B14-4752-442A-9F12-23D4C2E7E22F}" destId="{200A5CB6-CB98-405B-99D7-3830BEE85A35}" srcOrd="0" destOrd="0" parTransId="{F73211C4-5B30-4C17-B70C-0FF49C53F251}" sibTransId="{627781EF-E4A6-4B18-A50E-072F1A08289D}"/>
    <dgm:cxn modelId="{F5884797-C7BD-4C5A-8E7E-3159D4486172}" srcId="{9B412B14-4752-442A-9F12-23D4C2E7E22F}" destId="{3D59A0A2-8CC5-4392-A7F5-19BC9E666DFC}" srcOrd="4" destOrd="0" parTransId="{3B8209DD-A805-4866-A26A-33D59D99082F}" sibTransId="{E1E2AB52-015A-4615-B31B-19397BB54971}"/>
    <dgm:cxn modelId="{B0032204-C5B6-4B7B-BE00-F98790FCADCB}" type="presOf" srcId="{2504A3EA-5B4B-4624-A1C7-7BD1628CF4FA}" destId="{BE3397ED-D2A3-41ED-9095-EAD1AD83BCF3}" srcOrd="0" destOrd="0" presId="urn:microsoft.com/office/officeart/2005/8/layout/vList3#2"/>
    <dgm:cxn modelId="{5596BB7D-20E8-4067-90D8-F30F96781C48}" type="presOf" srcId="{1D1E471A-B72F-4F3B-AE93-0A6E90FC691A}" destId="{EB46B254-D77B-4794-AF3D-AF9DE88DF15B}" srcOrd="0" destOrd="0" presId="urn:microsoft.com/office/officeart/2005/8/layout/vList3#2"/>
    <dgm:cxn modelId="{3B62B702-F260-4B29-9CF3-F47FFD8BCE40}" srcId="{9B412B14-4752-442A-9F12-23D4C2E7E22F}" destId="{104F94FB-D9EE-47BA-9550-91290A4EB4F6}" srcOrd="2" destOrd="0" parTransId="{60E05643-0733-4F12-A8EE-99D02F6686ED}" sibTransId="{FD46A1DE-6425-4DC4-A4BB-58284870EFEF}"/>
    <dgm:cxn modelId="{E907A2AF-23E2-4328-9E08-066DD5625364}" type="presOf" srcId="{9B412B14-4752-442A-9F12-23D4C2E7E22F}" destId="{EB9C31A2-988D-4FB4-96C8-F7CDD146B070}" srcOrd="0" destOrd="0" presId="urn:microsoft.com/office/officeart/2005/8/layout/vList3#2"/>
    <dgm:cxn modelId="{947B14FE-BBA0-44A6-84DE-91415A128D7E}" type="presOf" srcId="{3D59A0A2-8CC5-4392-A7F5-19BC9E666DFC}" destId="{1DBD6C0A-DB74-460F-A6CB-73233B894A69}" srcOrd="0" destOrd="0" presId="urn:microsoft.com/office/officeart/2005/8/layout/vList3#2"/>
    <dgm:cxn modelId="{6BD58B72-2475-42AF-BC18-8F5BE5DCF165}" type="presOf" srcId="{200A5CB6-CB98-405B-99D7-3830BEE85A35}" destId="{750DC2AF-68AE-488E-80A4-FAD09DE6D47A}" srcOrd="0" destOrd="0" presId="urn:microsoft.com/office/officeart/2005/8/layout/vList3#2"/>
    <dgm:cxn modelId="{3D853A8E-8AC5-4112-A3CC-26E6233232FC}" type="presParOf" srcId="{EB9C31A2-988D-4FB4-96C8-F7CDD146B070}" destId="{DDFEC79D-3219-4B15-B123-3E0292909C3A}" srcOrd="0" destOrd="0" presId="urn:microsoft.com/office/officeart/2005/8/layout/vList3#2"/>
    <dgm:cxn modelId="{100229A0-5228-42A8-8B1A-521908AD1BCA}" type="presParOf" srcId="{DDFEC79D-3219-4B15-B123-3E0292909C3A}" destId="{9CBE5D1E-AFD0-4BCC-B7D4-D4B9B55B6373}" srcOrd="0" destOrd="0" presId="urn:microsoft.com/office/officeart/2005/8/layout/vList3#2"/>
    <dgm:cxn modelId="{F2E818E3-410F-4066-A15B-D7D6B8416FDF}" type="presParOf" srcId="{DDFEC79D-3219-4B15-B123-3E0292909C3A}" destId="{750DC2AF-68AE-488E-80A4-FAD09DE6D47A}" srcOrd="1" destOrd="0" presId="urn:microsoft.com/office/officeart/2005/8/layout/vList3#2"/>
    <dgm:cxn modelId="{F1961F5F-00BD-444F-AAB6-7B9BDA0FB44E}" type="presParOf" srcId="{EB9C31A2-988D-4FB4-96C8-F7CDD146B070}" destId="{D8783B26-2E21-4F7B-A389-5BBCC35065A9}" srcOrd="1" destOrd="0" presId="urn:microsoft.com/office/officeart/2005/8/layout/vList3#2"/>
    <dgm:cxn modelId="{97DFB862-0C3D-4E11-B787-0AE8D55F08D2}" type="presParOf" srcId="{EB9C31A2-988D-4FB4-96C8-F7CDD146B070}" destId="{0B47880E-6518-4AEA-8170-B60D2B881213}" srcOrd="2" destOrd="0" presId="urn:microsoft.com/office/officeart/2005/8/layout/vList3#2"/>
    <dgm:cxn modelId="{3E02302F-9B43-46E3-8CC5-B7432380BCCA}" type="presParOf" srcId="{0B47880E-6518-4AEA-8170-B60D2B881213}" destId="{578C9A59-3F00-414B-BBE4-7227A44510DD}" srcOrd="0" destOrd="0" presId="urn:microsoft.com/office/officeart/2005/8/layout/vList3#2"/>
    <dgm:cxn modelId="{E8162294-463D-4760-9D21-8198F873A3D2}" type="presParOf" srcId="{0B47880E-6518-4AEA-8170-B60D2B881213}" destId="{BE3397ED-D2A3-41ED-9095-EAD1AD83BCF3}" srcOrd="1" destOrd="0" presId="urn:microsoft.com/office/officeart/2005/8/layout/vList3#2"/>
    <dgm:cxn modelId="{B3883390-1366-4461-89BE-96ABEC3554FD}" type="presParOf" srcId="{EB9C31A2-988D-4FB4-96C8-F7CDD146B070}" destId="{C01950D9-7079-4F18-9DB2-A21FF7F736BA}" srcOrd="3" destOrd="0" presId="urn:microsoft.com/office/officeart/2005/8/layout/vList3#2"/>
    <dgm:cxn modelId="{058FBC92-4D1F-44F0-8C9A-5C4EDE324E00}" type="presParOf" srcId="{EB9C31A2-988D-4FB4-96C8-F7CDD146B070}" destId="{C9C2112B-297A-41F8-9485-1731C2B372DE}" srcOrd="4" destOrd="0" presId="urn:microsoft.com/office/officeart/2005/8/layout/vList3#2"/>
    <dgm:cxn modelId="{4C8054B2-A863-4ECD-8B3D-9D93EF1634B0}" type="presParOf" srcId="{C9C2112B-297A-41F8-9485-1731C2B372DE}" destId="{03FBA26C-10C5-4096-AF4A-35F87DBF2B02}" srcOrd="0" destOrd="0" presId="urn:microsoft.com/office/officeart/2005/8/layout/vList3#2"/>
    <dgm:cxn modelId="{550049CD-A09E-478F-8686-B51A879DB10C}" type="presParOf" srcId="{C9C2112B-297A-41F8-9485-1731C2B372DE}" destId="{8F23E732-6311-4626-A9A0-18BE4183FD64}" srcOrd="1" destOrd="0" presId="urn:microsoft.com/office/officeart/2005/8/layout/vList3#2"/>
    <dgm:cxn modelId="{846811EB-227F-46DF-9C92-544533350EF2}" type="presParOf" srcId="{EB9C31A2-988D-4FB4-96C8-F7CDD146B070}" destId="{D8036CAC-2F26-4E31-A322-31F1E3EF5853}" srcOrd="5" destOrd="0" presId="urn:microsoft.com/office/officeart/2005/8/layout/vList3#2"/>
    <dgm:cxn modelId="{A1459339-647F-4AB9-B46E-FEE3D0BCD8F2}" type="presParOf" srcId="{EB9C31A2-988D-4FB4-96C8-F7CDD146B070}" destId="{E0860B34-6890-480D-8A00-951673BA1D0F}" srcOrd="6" destOrd="0" presId="urn:microsoft.com/office/officeart/2005/8/layout/vList3#2"/>
    <dgm:cxn modelId="{BC4626B2-B199-49AB-AC5D-93460D8752B2}" type="presParOf" srcId="{E0860B34-6890-480D-8A00-951673BA1D0F}" destId="{F5720516-9303-41A1-AD3C-3F5EFC07AA5E}" srcOrd="0" destOrd="0" presId="urn:microsoft.com/office/officeart/2005/8/layout/vList3#2"/>
    <dgm:cxn modelId="{C4DBE682-C8F5-4621-932C-F99112FAEB67}" type="presParOf" srcId="{E0860B34-6890-480D-8A00-951673BA1D0F}" destId="{EB46B254-D77B-4794-AF3D-AF9DE88DF15B}" srcOrd="1" destOrd="0" presId="urn:microsoft.com/office/officeart/2005/8/layout/vList3#2"/>
    <dgm:cxn modelId="{4F0B0DE5-DAAE-48F2-886D-EE704EFA44FE}" type="presParOf" srcId="{EB9C31A2-988D-4FB4-96C8-F7CDD146B070}" destId="{4ABAD085-93AA-4BFF-920E-27940D7E050C}" srcOrd="7" destOrd="0" presId="urn:microsoft.com/office/officeart/2005/8/layout/vList3#2"/>
    <dgm:cxn modelId="{C79791C7-8724-4211-ADF0-584EFD122ADF}" type="presParOf" srcId="{EB9C31A2-988D-4FB4-96C8-F7CDD146B070}" destId="{532F516F-803A-4623-8DD0-FD376FEA0F44}" srcOrd="8" destOrd="0" presId="urn:microsoft.com/office/officeart/2005/8/layout/vList3#2"/>
    <dgm:cxn modelId="{E9584F6A-5E80-4096-A86E-8DBB6FF86AF8}" type="presParOf" srcId="{532F516F-803A-4623-8DD0-FD376FEA0F44}" destId="{7F361353-FFB9-4749-9D8A-06334B1E3844}" srcOrd="0" destOrd="0" presId="urn:microsoft.com/office/officeart/2005/8/layout/vList3#2"/>
    <dgm:cxn modelId="{8D95A1D5-C1BE-43C7-997E-7BC8EE9BC483}" type="presParOf" srcId="{532F516F-803A-4623-8DD0-FD376FEA0F44}" destId="{1DBD6C0A-DB74-460F-A6CB-73233B894A69}" srcOrd="1" destOrd="0" presId="urn:microsoft.com/office/officeart/2005/8/layout/vList3#2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412B14-4752-442A-9F12-23D4C2E7E22F}" type="doc">
      <dgm:prSet loTypeId="urn:microsoft.com/office/officeart/2005/8/layout/vList3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0A5CB6-CB98-405B-99D7-3830BEE85A35}">
      <dgm:prSet phldrT="[Text]"/>
      <dgm:spPr>
        <a:solidFill>
          <a:schemeClr val="accent2">
            <a:lumMod val="40000"/>
            <a:lumOff val="6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0" dirty="0" smtClean="0">
              <a:solidFill>
                <a:schemeClr val="accent3"/>
              </a:solidFill>
            </a:rPr>
            <a:t>Overview</a:t>
          </a:r>
          <a:endParaRPr lang="en-US" b="0" dirty="0">
            <a:solidFill>
              <a:schemeClr val="accent3"/>
            </a:solidFill>
          </a:endParaRPr>
        </a:p>
      </dgm:t>
    </dgm:pt>
    <dgm:pt modelId="{F73211C4-5B30-4C17-B70C-0FF49C53F251}" type="parTrans" cxnId="{A07CEFA9-061D-4773-A442-6E2B8E2BBE71}">
      <dgm:prSet/>
      <dgm:spPr/>
      <dgm:t>
        <a:bodyPr/>
        <a:lstStyle/>
        <a:p>
          <a:endParaRPr lang="en-US" b="0">
            <a:solidFill>
              <a:schemeClr val="accent3"/>
            </a:solidFill>
          </a:endParaRPr>
        </a:p>
      </dgm:t>
    </dgm:pt>
    <dgm:pt modelId="{627781EF-E4A6-4B18-A50E-072F1A08289D}" type="sibTrans" cxnId="{A07CEFA9-061D-4773-A442-6E2B8E2BBE71}">
      <dgm:prSet/>
      <dgm:spPr/>
      <dgm:t>
        <a:bodyPr/>
        <a:lstStyle/>
        <a:p>
          <a:endParaRPr lang="en-US" b="0">
            <a:solidFill>
              <a:schemeClr val="accent3"/>
            </a:solidFill>
          </a:endParaRPr>
        </a:p>
      </dgm:t>
    </dgm:pt>
    <dgm:pt modelId="{2504A3EA-5B4B-4624-A1C7-7BD1628CF4FA}">
      <dgm:prSet phldrT="[Text]"/>
      <dgm:spPr>
        <a:solidFill>
          <a:schemeClr val="accent2">
            <a:lumMod val="40000"/>
            <a:lumOff val="6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0" dirty="0" smtClean="0">
              <a:solidFill>
                <a:schemeClr val="accent3"/>
              </a:solidFill>
            </a:rPr>
            <a:t>Demographics</a:t>
          </a:r>
          <a:endParaRPr lang="en-US" b="0" dirty="0">
            <a:solidFill>
              <a:schemeClr val="accent3"/>
            </a:solidFill>
          </a:endParaRPr>
        </a:p>
      </dgm:t>
    </dgm:pt>
    <dgm:pt modelId="{45B4494A-BCD4-441A-A5B7-283DBE5DC2F6}" type="parTrans" cxnId="{E5DD0C76-1AA0-4BCD-A991-E2396AE64C41}">
      <dgm:prSet/>
      <dgm:spPr/>
      <dgm:t>
        <a:bodyPr/>
        <a:lstStyle/>
        <a:p>
          <a:endParaRPr lang="en-US" b="0">
            <a:solidFill>
              <a:schemeClr val="accent3"/>
            </a:solidFill>
          </a:endParaRPr>
        </a:p>
      </dgm:t>
    </dgm:pt>
    <dgm:pt modelId="{B33A9DD9-21FA-4FEB-AC5B-4ADF84EF019E}" type="sibTrans" cxnId="{E5DD0C76-1AA0-4BCD-A991-E2396AE64C41}">
      <dgm:prSet/>
      <dgm:spPr/>
      <dgm:t>
        <a:bodyPr/>
        <a:lstStyle/>
        <a:p>
          <a:endParaRPr lang="en-US" b="0">
            <a:solidFill>
              <a:schemeClr val="accent3"/>
            </a:solidFill>
          </a:endParaRPr>
        </a:p>
      </dgm:t>
    </dgm:pt>
    <dgm:pt modelId="{351496EC-0CA3-4BD7-9533-E01B9F894611}">
      <dgm:prSet phldrT="[Text]"/>
      <dgm:spPr>
        <a:solidFill>
          <a:schemeClr val="accent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 smtClean="0">
              <a:solidFill>
                <a:schemeClr val="accent3"/>
              </a:solidFill>
            </a:rPr>
            <a:t>Agility Definitions</a:t>
          </a:r>
          <a:endParaRPr lang="en-US" b="1" dirty="0">
            <a:solidFill>
              <a:schemeClr val="accent3"/>
            </a:solidFill>
          </a:endParaRPr>
        </a:p>
      </dgm:t>
    </dgm:pt>
    <dgm:pt modelId="{006ACF18-5752-4B86-98F1-331E1C560BCF}" type="parTrans" cxnId="{36C92BAF-385B-4215-838B-082FE4C88AB0}">
      <dgm:prSet/>
      <dgm:spPr/>
      <dgm:t>
        <a:bodyPr/>
        <a:lstStyle/>
        <a:p>
          <a:endParaRPr lang="en-US" b="0">
            <a:solidFill>
              <a:schemeClr val="accent3"/>
            </a:solidFill>
          </a:endParaRPr>
        </a:p>
      </dgm:t>
    </dgm:pt>
    <dgm:pt modelId="{9B74463D-04D2-49BB-9881-0227B216FB34}" type="sibTrans" cxnId="{36C92BAF-385B-4215-838B-082FE4C88AB0}">
      <dgm:prSet/>
      <dgm:spPr/>
      <dgm:t>
        <a:bodyPr/>
        <a:lstStyle/>
        <a:p>
          <a:endParaRPr lang="en-US" b="0">
            <a:solidFill>
              <a:schemeClr val="accent3"/>
            </a:solidFill>
          </a:endParaRPr>
        </a:p>
      </dgm:t>
    </dgm:pt>
    <dgm:pt modelId="{5CDDD719-744E-4E3F-BA39-710D83E237F1}">
      <dgm:prSet phldrT="[Text]"/>
      <dgm:spPr>
        <a:solidFill>
          <a:schemeClr val="accent2">
            <a:lumMod val="40000"/>
            <a:lumOff val="6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0" dirty="0" smtClean="0">
              <a:solidFill>
                <a:schemeClr val="accent3"/>
              </a:solidFill>
            </a:rPr>
            <a:t>S&amp;OP Process</a:t>
          </a:r>
          <a:endParaRPr lang="en-US" b="0" dirty="0">
            <a:solidFill>
              <a:schemeClr val="accent3"/>
            </a:solidFill>
          </a:endParaRPr>
        </a:p>
      </dgm:t>
    </dgm:pt>
    <dgm:pt modelId="{EA4FF240-ED00-4521-8DA9-9DEDA10BC943}" type="parTrans" cxnId="{B4F5C0EA-8F08-47FD-B233-483B48F8485B}">
      <dgm:prSet/>
      <dgm:spPr/>
      <dgm:t>
        <a:bodyPr/>
        <a:lstStyle/>
        <a:p>
          <a:endParaRPr lang="en-US" b="0">
            <a:solidFill>
              <a:schemeClr val="accent3"/>
            </a:solidFill>
          </a:endParaRPr>
        </a:p>
      </dgm:t>
    </dgm:pt>
    <dgm:pt modelId="{11880DF2-878A-40B6-A29E-4AA57F078179}" type="sibTrans" cxnId="{B4F5C0EA-8F08-47FD-B233-483B48F8485B}">
      <dgm:prSet/>
      <dgm:spPr/>
      <dgm:t>
        <a:bodyPr/>
        <a:lstStyle/>
        <a:p>
          <a:endParaRPr lang="en-US" b="0">
            <a:solidFill>
              <a:schemeClr val="accent3"/>
            </a:solidFill>
          </a:endParaRPr>
        </a:p>
      </dgm:t>
    </dgm:pt>
    <dgm:pt modelId="{3D59A0A2-8CC5-4392-A7F5-19BC9E666DFC}">
      <dgm:prSet phldrT="[Text]"/>
      <dgm:spPr>
        <a:solidFill>
          <a:schemeClr val="accent2">
            <a:lumMod val="40000"/>
            <a:lumOff val="6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0" dirty="0" smtClean="0">
              <a:solidFill>
                <a:schemeClr val="accent3"/>
              </a:solidFill>
            </a:rPr>
            <a:t>Agility Performance</a:t>
          </a:r>
          <a:endParaRPr lang="en-US" b="0" dirty="0">
            <a:solidFill>
              <a:schemeClr val="accent3"/>
            </a:solidFill>
          </a:endParaRPr>
        </a:p>
      </dgm:t>
    </dgm:pt>
    <dgm:pt modelId="{3B8209DD-A805-4866-A26A-33D59D99082F}" type="parTrans" cxnId="{F5884797-C7BD-4C5A-8E7E-3159D4486172}">
      <dgm:prSet/>
      <dgm:spPr/>
      <dgm:t>
        <a:bodyPr/>
        <a:lstStyle/>
        <a:p>
          <a:endParaRPr lang="en-US" b="0">
            <a:solidFill>
              <a:schemeClr val="accent3"/>
            </a:solidFill>
          </a:endParaRPr>
        </a:p>
      </dgm:t>
    </dgm:pt>
    <dgm:pt modelId="{E1E2AB52-015A-4615-B31B-19397BB54971}" type="sibTrans" cxnId="{F5884797-C7BD-4C5A-8E7E-3159D4486172}">
      <dgm:prSet/>
      <dgm:spPr/>
      <dgm:t>
        <a:bodyPr/>
        <a:lstStyle/>
        <a:p>
          <a:endParaRPr lang="en-US" b="0">
            <a:solidFill>
              <a:schemeClr val="accent3"/>
            </a:solidFill>
          </a:endParaRPr>
        </a:p>
      </dgm:t>
    </dgm:pt>
    <dgm:pt modelId="{EB9C31A2-988D-4FB4-96C8-F7CDD146B070}" type="pres">
      <dgm:prSet presAssocID="{9B412B14-4752-442A-9F12-23D4C2E7E22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FEC79D-3219-4B15-B123-3E0292909C3A}" type="pres">
      <dgm:prSet presAssocID="{200A5CB6-CB98-405B-99D7-3830BEE85A35}" presName="composite" presStyleCnt="0"/>
      <dgm:spPr/>
    </dgm:pt>
    <dgm:pt modelId="{9CBE5D1E-AFD0-4BCC-B7D4-D4B9B55B6373}" type="pres">
      <dgm:prSet presAssocID="{200A5CB6-CB98-405B-99D7-3830BEE85A35}" presName="imgShp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50DC2AF-68AE-488E-80A4-FAD09DE6D47A}" type="pres">
      <dgm:prSet presAssocID="{200A5CB6-CB98-405B-99D7-3830BEE85A35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783B26-2E21-4F7B-A389-5BBCC35065A9}" type="pres">
      <dgm:prSet presAssocID="{627781EF-E4A6-4B18-A50E-072F1A08289D}" presName="spacing" presStyleCnt="0"/>
      <dgm:spPr/>
    </dgm:pt>
    <dgm:pt modelId="{0B47880E-6518-4AEA-8170-B60D2B881213}" type="pres">
      <dgm:prSet presAssocID="{2504A3EA-5B4B-4624-A1C7-7BD1628CF4FA}" presName="composite" presStyleCnt="0"/>
      <dgm:spPr/>
    </dgm:pt>
    <dgm:pt modelId="{578C9A59-3F00-414B-BBE4-7227A44510DD}" type="pres">
      <dgm:prSet presAssocID="{2504A3EA-5B4B-4624-A1C7-7BD1628CF4FA}" presName="imgShp" presStyleLbl="fgImgPlace1" presStyleIdx="1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E3397ED-D2A3-41ED-9095-EAD1AD83BCF3}" type="pres">
      <dgm:prSet presAssocID="{2504A3EA-5B4B-4624-A1C7-7BD1628CF4FA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1950D9-7079-4F18-9DB2-A21FF7F736BA}" type="pres">
      <dgm:prSet presAssocID="{B33A9DD9-21FA-4FEB-AC5B-4ADF84EF019E}" presName="spacing" presStyleCnt="0"/>
      <dgm:spPr/>
    </dgm:pt>
    <dgm:pt modelId="{532E0AA8-A250-46C2-BED7-1DD5C330C22D}" type="pres">
      <dgm:prSet presAssocID="{351496EC-0CA3-4BD7-9533-E01B9F894611}" presName="composite" presStyleCnt="0"/>
      <dgm:spPr/>
    </dgm:pt>
    <dgm:pt modelId="{CF79953B-BFC4-431C-9E9C-9803E42FEFC2}" type="pres">
      <dgm:prSet presAssocID="{351496EC-0CA3-4BD7-9533-E01B9F894611}" presName="imgShp" presStyleLbl="fgImgPlace1" presStyleIdx="2" presStyleCnt="5" custLinFactNeighborY="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E7FA07E-11E7-44F0-9937-54F11EA2B7D6}" type="pres">
      <dgm:prSet presAssocID="{351496EC-0CA3-4BD7-9533-E01B9F894611}" presName="txShp" presStyleLbl="node1" presStyleIdx="2" presStyleCnt="5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C4A754-01C0-4221-97B8-46586C882004}" type="pres">
      <dgm:prSet presAssocID="{9B74463D-04D2-49BB-9881-0227B216FB34}" presName="spacing" presStyleCnt="0"/>
      <dgm:spPr/>
    </dgm:pt>
    <dgm:pt modelId="{82473F12-82DF-490B-9F88-ACFD75005143}" type="pres">
      <dgm:prSet presAssocID="{5CDDD719-744E-4E3F-BA39-710D83E237F1}" presName="composite" presStyleCnt="0"/>
      <dgm:spPr/>
    </dgm:pt>
    <dgm:pt modelId="{8E8855F5-1C5E-4535-91DF-D7DE18B7FD2B}" type="pres">
      <dgm:prSet presAssocID="{5CDDD719-744E-4E3F-BA39-710D83E237F1}" presName="imgShp" presStyleLbl="fgImgPlace1" presStyleIdx="3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69788C6-3DBC-4007-AD8E-F8C5ECDE08EE}" type="pres">
      <dgm:prSet presAssocID="{5CDDD719-744E-4E3F-BA39-710D83E237F1}" presName="txShp" presStyleLbl="node1" presStyleIdx="3" presStyleCnt="5" custLinFactNeighborX="-2694" custLinFactNeighborY="48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BCD23D-D192-4506-868D-D0DCA013A7BE}" type="pres">
      <dgm:prSet presAssocID="{11880DF2-878A-40B6-A29E-4AA57F078179}" presName="spacing" presStyleCnt="0"/>
      <dgm:spPr/>
    </dgm:pt>
    <dgm:pt modelId="{532F516F-803A-4623-8DD0-FD376FEA0F44}" type="pres">
      <dgm:prSet presAssocID="{3D59A0A2-8CC5-4392-A7F5-19BC9E666DFC}" presName="composite" presStyleCnt="0"/>
      <dgm:spPr/>
    </dgm:pt>
    <dgm:pt modelId="{7F361353-FFB9-4749-9D8A-06334B1E3844}" type="pres">
      <dgm:prSet presAssocID="{3D59A0A2-8CC5-4392-A7F5-19BC9E666DFC}" presName="imgShp" presStyleLbl="fgImgPlace1" presStyleIdx="4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DBD6C0A-DB74-460F-A6CB-73233B894A69}" type="pres">
      <dgm:prSet presAssocID="{3D59A0A2-8CC5-4392-A7F5-19BC9E666DFC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C92BAF-385B-4215-838B-082FE4C88AB0}" srcId="{9B412B14-4752-442A-9F12-23D4C2E7E22F}" destId="{351496EC-0CA3-4BD7-9533-E01B9F894611}" srcOrd="2" destOrd="0" parTransId="{006ACF18-5752-4B86-98F1-331E1C560BCF}" sibTransId="{9B74463D-04D2-49BB-9881-0227B216FB34}"/>
    <dgm:cxn modelId="{7D0AFC12-95D2-4660-85BD-E834EB1AB0AD}" type="presOf" srcId="{3D59A0A2-8CC5-4392-A7F5-19BC9E666DFC}" destId="{1DBD6C0A-DB74-460F-A6CB-73233B894A69}" srcOrd="0" destOrd="0" presId="urn:microsoft.com/office/officeart/2005/8/layout/vList3#3"/>
    <dgm:cxn modelId="{E5DD0C76-1AA0-4BCD-A991-E2396AE64C41}" srcId="{9B412B14-4752-442A-9F12-23D4C2E7E22F}" destId="{2504A3EA-5B4B-4624-A1C7-7BD1628CF4FA}" srcOrd="1" destOrd="0" parTransId="{45B4494A-BCD4-441A-A5B7-283DBE5DC2F6}" sibTransId="{B33A9DD9-21FA-4FEB-AC5B-4ADF84EF019E}"/>
    <dgm:cxn modelId="{90108236-16BC-40EA-8D72-FAAE940F9992}" type="presOf" srcId="{200A5CB6-CB98-405B-99D7-3830BEE85A35}" destId="{750DC2AF-68AE-488E-80A4-FAD09DE6D47A}" srcOrd="0" destOrd="0" presId="urn:microsoft.com/office/officeart/2005/8/layout/vList3#3"/>
    <dgm:cxn modelId="{A07CEFA9-061D-4773-A442-6E2B8E2BBE71}" srcId="{9B412B14-4752-442A-9F12-23D4C2E7E22F}" destId="{200A5CB6-CB98-405B-99D7-3830BEE85A35}" srcOrd="0" destOrd="0" parTransId="{F73211C4-5B30-4C17-B70C-0FF49C53F251}" sibTransId="{627781EF-E4A6-4B18-A50E-072F1A08289D}"/>
    <dgm:cxn modelId="{F5884797-C7BD-4C5A-8E7E-3159D4486172}" srcId="{9B412B14-4752-442A-9F12-23D4C2E7E22F}" destId="{3D59A0A2-8CC5-4392-A7F5-19BC9E666DFC}" srcOrd="4" destOrd="0" parTransId="{3B8209DD-A805-4866-A26A-33D59D99082F}" sibTransId="{E1E2AB52-015A-4615-B31B-19397BB54971}"/>
    <dgm:cxn modelId="{B4F5C0EA-8F08-47FD-B233-483B48F8485B}" srcId="{9B412B14-4752-442A-9F12-23D4C2E7E22F}" destId="{5CDDD719-744E-4E3F-BA39-710D83E237F1}" srcOrd="3" destOrd="0" parTransId="{EA4FF240-ED00-4521-8DA9-9DEDA10BC943}" sibTransId="{11880DF2-878A-40B6-A29E-4AA57F078179}"/>
    <dgm:cxn modelId="{777DB9A2-27B7-41B0-ADB5-E024EE123F32}" type="presOf" srcId="{2504A3EA-5B4B-4624-A1C7-7BD1628CF4FA}" destId="{BE3397ED-D2A3-41ED-9095-EAD1AD83BCF3}" srcOrd="0" destOrd="0" presId="urn:microsoft.com/office/officeart/2005/8/layout/vList3#3"/>
    <dgm:cxn modelId="{B608FE58-1FF3-4A6F-86F8-41D6636B4AC8}" type="presOf" srcId="{5CDDD719-744E-4E3F-BA39-710D83E237F1}" destId="{969788C6-3DBC-4007-AD8E-F8C5ECDE08EE}" srcOrd="0" destOrd="0" presId="urn:microsoft.com/office/officeart/2005/8/layout/vList3#3"/>
    <dgm:cxn modelId="{062C0F37-91B3-4C9F-ABE1-388B7441C8DE}" type="presOf" srcId="{351496EC-0CA3-4BD7-9533-E01B9F894611}" destId="{CE7FA07E-11E7-44F0-9937-54F11EA2B7D6}" srcOrd="0" destOrd="0" presId="urn:microsoft.com/office/officeart/2005/8/layout/vList3#3"/>
    <dgm:cxn modelId="{923142D8-CF92-4726-B730-F41176F33272}" type="presOf" srcId="{9B412B14-4752-442A-9F12-23D4C2E7E22F}" destId="{EB9C31A2-988D-4FB4-96C8-F7CDD146B070}" srcOrd="0" destOrd="0" presId="urn:microsoft.com/office/officeart/2005/8/layout/vList3#3"/>
    <dgm:cxn modelId="{BD8A2976-D9D2-467C-A8CD-EC64A30B6D72}" type="presParOf" srcId="{EB9C31A2-988D-4FB4-96C8-F7CDD146B070}" destId="{DDFEC79D-3219-4B15-B123-3E0292909C3A}" srcOrd="0" destOrd="0" presId="urn:microsoft.com/office/officeart/2005/8/layout/vList3#3"/>
    <dgm:cxn modelId="{D6DCBDC7-FD72-4B47-B8A2-6583008DFAEB}" type="presParOf" srcId="{DDFEC79D-3219-4B15-B123-3E0292909C3A}" destId="{9CBE5D1E-AFD0-4BCC-B7D4-D4B9B55B6373}" srcOrd="0" destOrd="0" presId="urn:microsoft.com/office/officeart/2005/8/layout/vList3#3"/>
    <dgm:cxn modelId="{AAB24CBF-8004-4584-8525-5844A57DA87B}" type="presParOf" srcId="{DDFEC79D-3219-4B15-B123-3E0292909C3A}" destId="{750DC2AF-68AE-488E-80A4-FAD09DE6D47A}" srcOrd="1" destOrd="0" presId="urn:microsoft.com/office/officeart/2005/8/layout/vList3#3"/>
    <dgm:cxn modelId="{93C389EF-C9D3-4325-B796-927458F6FBE8}" type="presParOf" srcId="{EB9C31A2-988D-4FB4-96C8-F7CDD146B070}" destId="{D8783B26-2E21-4F7B-A389-5BBCC35065A9}" srcOrd="1" destOrd="0" presId="urn:microsoft.com/office/officeart/2005/8/layout/vList3#3"/>
    <dgm:cxn modelId="{05A28015-6F5C-4A9F-BF69-DA9C85A5AF4B}" type="presParOf" srcId="{EB9C31A2-988D-4FB4-96C8-F7CDD146B070}" destId="{0B47880E-6518-4AEA-8170-B60D2B881213}" srcOrd="2" destOrd="0" presId="urn:microsoft.com/office/officeart/2005/8/layout/vList3#3"/>
    <dgm:cxn modelId="{39A69182-26EE-4561-BE40-1542D122C20C}" type="presParOf" srcId="{0B47880E-6518-4AEA-8170-B60D2B881213}" destId="{578C9A59-3F00-414B-BBE4-7227A44510DD}" srcOrd="0" destOrd="0" presId="urn:microsoft.com/office/officeart/2005/8/layout/vList3#3"/>
    <dgm:cxn modelId="{0471342E-562E-49D6-B511-71F37D91CD12}" type="presParOf" srcId="{0B47880E-6518-4AEA-8170-B60D2B881213}" destId="{BE3397ED-D2A3-41ED-9095-EAD1AD83BCF3}" srcOrd="1" destOrd="0" presId="urn:microsoft.com/office/officeart/2005/8/layout/vList3#3"/>
    <dgm:cxn modelId="{5A5696A1-0C2A-46A1-9BBC-D20F9C73E08F}" type="presParOf" srcId="{EB9C31A2-988D-4FB4-96C8-F7CDD146B070}" destId="{C01950D9-7079-4F18-9DB2-A21FF7F736BA}" srcOrd="3" destOrd="0" presId="urn:microsoft.com/office/officeart/2005/8/layout/vList3#3"/>
    <dgm:cxn modelId="{A12EF3BA-C60E-4248-AF77-219D5062C59E}" type="presParOf" srcId="{EB9C31A2-988D-4FB4-96C8-F7CDD146B070}" destId="{532E0AA8-A250-46C2-BED7-1DD5C330C22D}" srcOrd="4" destOrd="0" presId="urn:microsoft.com/office/officeart/2005/8/layout/vList3#3"/>
    <dgm:cxn modelId="{AF973DCF-8593-4CA4-9A8D-792C454F0ACE}" type="presParOf" srcId="{532E0AA8-A250-46C2-BED7-1DD5C330C22D}" destId="{CF79953B-BFC4-431C-9E9C-9803E42FEFC2}" srcOrd="0" destOrd="0" presId="urn:microsoft.com/office/officeart/2005/8/layout/vList3#3"/>
    <dgm:cxn modelId="{6404AC1E-EF89-4C5B-85D3-1B22EFE936DA}" type="presParOf" srcId="{532E0AA8-A250-46C2-BED7-1DD5C330C22D}" destId="{CE7FA07E-11E7-44F0-9937-54F11EA2B7D6}" srcOrd="1" destOrd="0" presId="urn:microsoft.com/office/officeart/2005/8/layout/vList3#3"/>
    <dgm:cxn modelId="{B3C5F97C-CEB5-4C47-B402-E1558476EE5D}" type="presParOf" srcId="{EB9C31A2-988D-4FB4-96C8-F7CDD146B070}" destId="{1AC4A754-01C0-4221-97B8-46586C882004}" srcOrd="5" destOrd="0" presId="urn:microsoft.com/office/officeart/2005/8/layout/vList3#3"/>
    <dgm:cxn modelId="{54670DA2-0E82-44AA-886B-EA7BB4F361D4}" type="presParOf" srcId="{EB9C31A2-988D-4FB4-96C8-F7CDD146B070}" destId="{82473F12-82DF-490B-9F88-ACFD75005143}" srcOrd="6" destOrd="0" presId="urn:microsoft.com/office/officeart/2005/8/layout/vList3#3"/>
    <dgm:cxn modelId="{1762D4CA-EDA7-4FFD-96A3-E954ADF0B66B}" type="presParOf" srcId="{82473F12-82DF-490B-9F88-ACFD75005143}" destId="{8E8855F5-1C5E-4535-91DF-D7DE18B7FD2B}" srcOrd="0" destOrd="0" presId="urn:microsoft.com/office/officeart/2005/8/layout/vList3#3"/>
    <dgm:cxn modelId="{E6FEB7AE-84B1-4009-8B72-9E4BA38FD211}" type="presParOf" srcId="{82473F12-82DF-490B-9F88-ACFD75005143}" destId="{969788C6-3DBC-4007-AD8E-F8C5ECDE08EE}" srcOrd="1" destOrd="0" presId="urn:microsoft.com/office/officeart/2005/8/layout/vList3#3"/>
    <dgm:cxn modelId="{83720D68-4895-4077-B44A-F3878AB01696}" type="presParOf" srcId="{EB9C31A2-988D-4FB4-96C8-F7CDD146B070}" destId="{D1BCD23D-D192-4506-868D-D0DCA013A7BE}" srcOrd="7" destOrd="0" presId="urn:microsoft.com/office/officeart/2005/8/layout/vList3#3"/>
    <dgm:cxn modelId="{351CE4E9-A2A5-4835-B640-01648B08FD06}" type="presParOf" srcId="{EB9C31A2-988D-4FB4-96C8-F7CDD146B070}" destId="{532F516F-803A-4623-8DD0-FD376FEA0F44}" srcOrd="8" destOrd="0" presId="urn:microsoft.com/office/officeart/2005/8/layout/vList3#3"/>
    <dgm:cxn modelId="{56EA6A90-E515-491F-9E3A-F8F63EDCB4DF}" type="presParOf" srcId="{532F516F-803A-4623-8DD0-FD376FEA0F44}" destId="{7F361353-FFB9-4749-9D8A-06334B1E3844}" srcOrd="0" destOrd="0" presId="urn:microsoft.com/office/officeart/2005/8/layout/vList3#3"/>
    <dgm:cxn modelId="{32C609D7-B8C7-4B1A-A1FD-937CA0BE0D1D}" type="presParOf" srcId="{532F516F-803A-4623-8DD0-FD376FEA0F44}" destId="{1DBD6C0A-DB74-460F-A6CB-73233B894A69}" srcOrd="1" destOrd="0" presId="urn:microsoft.com/office/officeart/2005/8/layout/vList3#3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412B14-4752-442A-9F12-23D4C2E7E22F}" type="doc">
      <dgm:prSet loTypeId="urn:microsoft.com/office/officeart/2005/8/layout/vList3#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0A5CB6-CB98-405B-99D7-3830BEE85A35}">
      <dgm:prSet phldrT="[Text]"/>
      <dgm:spPr>
        <a:solidFill>
          <a:schemeClr val="accent2">
            <a:lumMod val="40000"/>
            <a:lumOff val="6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0" dirty="0" smtClean="0">
              <a:solidFill>
                <a:schemeClr val="accent3"/>
              </a:solidFill>
            </a:rPr>
            <a:t>Overview</a:t>
          </a:r>
          <a:endParaRPr lang="en-US" b="0" dirty="0">
            <a:solidFill>
              <a:schemeClr val="accent3"/>
            </a:solidFill>
          </a:endParaRPr>
        </a:p>
      </dgm:t>
    </dgm:pt>
    <dgm:pt modelId="{F73211C4-5B30-4C17-B70C-0FF49C53F251}" type="parTrans" cxnId="{A07CEFA9-061D-4773-A442-6E2B8E2BBE71}">
      <dgm:prSet/>
      <dgm:spPr/>
      <dgm:t>
        <a:bodyPr/>
        <a:lstStyle/>
        <a:p>
          <a:endParaRPr lang="en-US" b="0">
            <a:solidFill>
              <a:schemeClr val="accent3"/>
            </a:solidFill>
          </a:endParaRPr>
        </a:p>
      </dgm:t>
    </dgm:pt>
    <dgm:pt modelId="{627781EF-E4A6-4B18-A50E-072F1A08289D}" type="sibTrans" cxnId="{A07CEFA9-061D-4773-A442-6E2B8E2BBE71}">
      <dgm:prSet/>
      <dgm:spPr/>
      <dgm:t>
        <a:bodyPr/>
        <a:lstStyle/>
        <a:p>
          <a:endParaRPr lang="en-US" b="0">
            <a:solidFill>
              <a:schemeClr val="accent3"/>
            </a:solidFill>
          </a:endParaRPr>
        </a:p>
      </dgm:t>
    </dgm:pt>
    <dgm:pt modelId="{2504A3EA-5B4B-4624-A1C7-7BD1628CF4FA}">
      <dgm:prSet phldrT="[Text]"/>
      <dgm:spPr>
        <a:solidFill>
          <a:schemeClr val="accent2">
            <a:lumMod val="40000"/>
            <a:lumOff val="6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0" dirty="0" smtClean="0">
              <a:solidFill>
                <a:schemeClr val="accent3"/>
              </a:solidFill>
            </a:rPr>
            <a:t>Demographics</a:t>
          </a:r>
          <a:endParaRPr lang="en-US" b="0" dirty="0">
            <a:solidFill>
              <a:schemeClr val="accent3"/>
            </a:solidFill>
          </a:endParaRPr>
        </a:p>
      </dgm:t>
    </dgm:pt>
    <dgm:pt modelId="{45B4494A-BCD4-441A-A5B7-283DBE5DC2F6}" type="parTrans" cxnId="{E5DD0C76-1AA0-4BCD-A991-E2396AE64C41}">
      <dgm:prSet/>
      <dgm:spPr/>
      <dgm:t>
        <a:bodyPr/>
        <a:lstStyle/>
        <a:p>
          <a:endParaRPr lang="en-US" b="0">
            <a:solidFill>
              <a:schemeClr val="accent3"/>
            </a:solidFill>
          </a:endParaRPr>
        </a:p>
      </dgm:t>
    </dgm:pt>
    <dgm:pt modelId="{B33A9DD9-21FA-4FEB-AC5B-4ADF84EF019E}" type="sibTrans" cxnId="{E5DD0C76-1AA0-4BCD-A991-E2396AE64C41}">
      <dgm:prSet/>
      <dgm:spPr/>
      <dgm:t>
        <a:bodyPr/>
        <a:lstStyle/>
        <a:p>
          <a:endParaRPr lang="en-US" b="0">
            <a:solidFill>
              <a:schemeClr val="accent3"/>
            </a:solidFill>
          </a:endParaRPr>
        </a:p>
      </dgm:t>
    </dgm:pt>
    <dgm:pt modelId="{351496EC-0CA3-4BD7-9533-E01B9F894611}">
      <dgm:prSet phldrT="[Text]"/>
      <dgm:spPr>
        <a:solidFill>
          <a:schemeClr val="accent2">
            <a:lumMod val="40000"/>
            <a:lumOff val="6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0" dirty="0" smtClean="0">
              <a:solidFill>
                <a:schemeClr val="accent3"/>
              </a:solidFill>
            </a:rPr>
            <a:t>Agility Definitions</a:t>
          </a:r>
          <a:endParaRPr lang="en-US" b="0" dirty="0">
            <a:solidFill>
              <a:schemeClr val="accent3"/>
            </a:solidFill>
          </a:endParaRPr>
        </a:p>
      </dgm:t>
    </dgm:pt>
    <dgm:pt modelId="{006ACF18-5752-4B86-98F1-331E1C560BCF}" type="parTrans" cxnId="{36C92BAF-385B-4215-838B-082FE4C88AB0}">
      <dgm:prSet/>
      <dgm:spPr/>
      <dgm:t>
        <a:bodyPr/>
        <a:lstStyle/>
        <a:p>
          <a:endParaRPr lang="en-US" b="0">
            <a:solidFill>
              <a:schemeClr val="accent3"/>
            </a:solidFill>
          </a:endParaRPr>
        </a:p>
      </dgm:t>
    </dgm:pt>
    <dgm:pt modelId="{9B74463D-04D2-49BB-9881-0227B216FB34}" type="sibTrans" cxnId="{36C92BAF-385B-4215-838B-082FE4C88AB0}">
      <dgm:prSet/>
      <dgm:spPr/>
      <dgm:t>
        <a:bodyPr/>
        <a:lstStyle/>
        <a:p>
          <a:endParaRPr lang="en-US" b="0">
            <a:solidFill>
              <a:schemeClr val="accent3"/>
            </a:solidFill>
          </a:endParaRPr>
        </a:p>
      </dgm:t>
    </dgm:pt>
    <dgm:pt modelId="{5CDDD719-744E-4E3F-BA39-710D83E237F1}">
      <dgm:prSet phldrT="[Text]"/>
      <dgm:spPr>
        <a:solidFill>
          <a:schemeClr val="accent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 smtClean="0">
              <a:solidFill>
                <a:schemeClr val="accent3"/>
              </a:solidFill>
            </a:rPr>
            <a:t>S&amp;OP Process</a:t>
          </a:r>
          <a:endParaRPr lang="en-US" b="1" dirty="0">
            <a:solidFill>
              <a:schemeClr val="accent3"/>
            </a:solidFill>
          </a:endParaRPr>
        </a:p>
      </dgm:t>
    </dgm:pt>
    <dgm:pt modelId="{EA4FF240-ED00-4521-8DA9-9DEDA10BC943}" type="parTrans" cxnId="{B4F5C0EA-8F08-47FD-B233-483B48F8485B}">
      <dgm:prSet/>
      <dgm:spPr/>
      <dgm:t>
        <a:bodyPr/>
        <a:lstStyle/>
        <a:p>
          <a:endParaRPr lang="en-US" b="0">
            <a:solidFill>
              <a:schemeClr val="accent3"/>
            </a:solidFill>
          </a:endParaRPr>
        </a:p>
      </dgm:t>
    </dgm:pt>
    <dgm:pt modelId="{11880DF2-878A-40B6-A29E-4AA57F078179}" type="sibTrans" cxnId="{B4F5C0EA-8F08-47FD-B233-483B48F8485B}">
      <dgm:prSet/>
      <dgm:spPr/>
      <dgm:t>
        <a:bodyPr/>
        <a:lstStyle/>
        <a:p>
          <a:endParaRPr lang="en-US" b="0">
            <a:solidFill>
              <a:schemeClr val="accent3"/>
            </a:solidFill>
          </a:endParaRPr>
        </a:p>
      </dgm:t>
    </dgm:pt>
    <dgm:pt modelId="{3D59A0A2-8CC5-4392-A7F5-19BC9E666DFC}">
      <dgm:prSet phldrT="[Text]"/>
      <dgm:spPr>
        <a:solidFill>
          <a:schemeClr val="accent2">
            <a:lumMod val="40000"/>
            <a:lumOff val="6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0" dirty="0" smtClean="0">
              <a:solidFill>
                <a:schemeClr val="accent3"/>
              </a:solidFill>
            </a:rPr>
            <a:t>Agility Performance</a:t>
          </a:r>
          <a:endParaRPr lang="en-US" b="0" dirty="0">
            <a:solidFill>
              <a:schemeClr val="accent3"/>
            </a:solidFill>
          </a:endParaRPr>
        </a:p>
      </dgm:t>
    </dgm:pt>
    <dgm:pt modelId="{3B8209DD-A805-4866-A26A-33D59D99082F}" type="parTrans" cxnId="{F5884797-C7BD-4C5A-8E7E-3159D4486172}">
      <dgm:prSet/>
      <dgm:spPr/>
      <dgm:t>
        <a:bodyPr/>
        <a:lstStyle/>
        <a:p>
          <a:endParaRPr lang="en-US" b="0">
            <a:solidFill>
              <a:schemeClr val="accent3"/>
            </a:solidFill>
          </a:endParaRPr>
        </a:p>
      </dgm:t>
    </dgm:pt>
    <dgm:pt modelId="{E1E2AB52-015A-4615-B31B-19397BB54971}" type="sibTrans" cxnId="{F5884797-C7BD-4C5A-8E7E-3159D4486172}">
      <dgm:prSet/>
      <dgm:spPr/>
      <dgm:t>
        <a:bodyPr/>
        <a:lstStyle/>
        <a:p>
          <a:endParaRPr lang="en-US" b="0">
            <a:solidFill>
              <a:schemeClr val="accent3"/>
            </a:solidFill>
          </a:endParaRPr>
        </a:p>
      </dgm:t>
    </dgm:pt>
    <dgm:pt modelId="{EB9C31A2-988D-4FB4-96C8-F7CDD146B070}" type="pres">
      <dgm:prSet presAssocID="{9B412B14-4752-442A-9F12-23D4C2E7E22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FEC79D-3219-4B15-B123-3E0292909C3A}" type="pres">
      <dgm:prSet presAssocID="{200A5CB6-CB98-405B-99D7-3830BEE85A35}" presName="composite" presStyleCnt="0"/>
      <dgm:spPr/>
    </dgm:pt>
    <dgm:pt modelId="{9CBE5D1E-AFD0-4BCC-B7D4-D4B9B55B6373}" type="pres">
      <dgm:prSet presAssocID="{200A5CB6-CB98-405B-99D7-3830BEE85A35}" presName="imgShp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50DC2AF-68AE-488E-80A4-FAD09DE6D47A}" type="pres">
      <dgm:prSet presAssocID="{200A5CB6-CB98-405B-99D7-3830BEE85A35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783B26-2E21-4F7B-A389-5BBCC35065A9}" type="pres">
      <dgm:prSet presAssocID="{627781EF-E4A6-4B18-A50E-072F1A08289D}" presName="spacing" presStyleCnt="0"/>
      <dgm:spPr/>
    </dgm:pt>
    <dgm:pt modelId="{0B47880E-6518-4AEA-8170-B60D2B881213}" type="pres">
      <dgm:prSet presAssocID="{2504A3EA-5B4B-4624-A1C7-7BD1628CF4FA}" presName="composite" presStyleCnt="0"/>
      <dgm:spPr/>
    </dgm:pt>
    <dgm:pt modelId="{578C9A59-3F00-414B-BBE4-7227A44510DD}" type="pres">
      <dgm:prSet presAssocID="{2504A3EA-5B4B-4624-A1C7-7BD1628CF4FA}" presName="imgShp" presStyleLbl="fgImgPlace1" presStyleIdx="1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E3397ED-D2A3-41ED-9095-EAD1AD83BCF3}" type="pres">
      <dgm:prSet presAssocID="{2504A3EA-5B4B-4624-A1C7-7BD1628CF4FA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1950D9-7079-4F18-9DB2-A21FF7F736BA}" type="pres">
      <dgm:prSet presAssocID="{B33A9DD9-21FA-4FEB-AC5B-4ADF84EF019E}" presName="spacing" presStyleCnt="0"/>
      <dgm:spPr/>
    </dgm:pt>
    <dgm:pt modelId="{532E0AA8-A250-46C2-BED7-1DD5C330C22D}" type="pres">
      <dgm:prSet presAssocID="{351496EC-0CA3-4BD7-9533-E01B9F894611}" presName="composite" presStyleCnt="0"/>
      <dgm:spPr/>
    </dgm:pt>
    <dgm:pt modelId="{CF79953B-BFC4-431C-9E9C-9803E42FEFC2}" type="pres">
      <dgm:prSet presAssocID="{351496EC-0CA3-4BD7-9533-E01B9F894611}" presName="imgShp" presStyleLbl="fgImgPlace1" presStyleIdx="2" presStyleCnt="5" custLinFactNeighborY="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E7FA07E-11E7-44F0-9937-54F11EA2B7D6}" type="pres">
      <dgm:prSet presAssocID="{351496EC-0CA3-4BD7-9533-E01B9F894611}" presName="txShp" presStyleLbl="node1" presStyleIdx="2" presStyleCnt="5" custLinFactNeighborX="-8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C4A754-01C0-4221-97B8-46586C882004}" type="pres">
      <dgm:prSet presAssocID="{9B74463D-04D2-49BB-9881-0227B216FB34}" presName="spacing" presStyleCnt="0"/>
      <dgm:spPr/>
    </dgm:pt>
    <dgm:pt modelId="{82473F12-82DF-490B-9F88-ACFD75005143}" type="pres">
      <dgm:prSet presAssocID="{5CDDD719-744E-4E3F-BA39-710D83E237F1}" presName="composite" presStyleCnt="0"/>
      <dgm:spPr/>
    </dgm:pt>
    <dgm:pt modelId="{8E8855F5-1C5E-4535-91DF-D7DE18B7FD2B}" type="pres">
      <dgm:prSet presAssocID="{5CDDD719-744E-4E3F-BA39-710D83E237F1}" presName="imgShp" presStyleLbl="fgImgPlace1" presStyleIdx="3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69788C6-3DBC-4007-AD8E-F8C5ECDE08EE}" type="pres">
      <dgm:prSet presAssocID="{5CDDD719-744E-4E3F-BA39-710D83E237F1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BCD23D-D192-4506-868D-D0DCA013A7BE}" type="pres">
      <dgm:prSet presAssocID="{11880DF2-878A-40B6-A29E-4AA57F078179}" presName="spacing" presStyleCnt="0"/>
      <dgm:spPr/>
    </dgm:pt>
    <dgm:pt modelId="{532F516F-803A-4623-8DD0-FD376FEA0F44}" type="pres">
      <dgm:prSet presAssocID="{3D59A0A2-8CC5-4392-A7F5-19BC9E666DFC}" presName="composite" presStyleCnt="0"/>
      <dgm:spPr/>
    </dgm:pt>
    <dgm:pt modelId="{7F361353-FFB9-4749-9D8A-06334B1E3844}" type="pres">
      <dgm:prSet presAssocID="{3D59A0A2-8CC5-4392-A7F5-19BC9E666DFC}" presName="imgShp" presStyleLbl="fgImgPlace1" presStyleIdx="4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DBD6C0A-DB74-460F-A6CB-73233B894A69}" type="pres">
      <dgm:prSet presAssocID="{3D59A0A2-8CC5-4392-A7F5-19BC9E666DFC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C92BAF-385B-4215-838B-082FE4C88AB0}" srcId="{9B412B14-4752-442A-9F12-23D4C2E7E22F}" destId="{351496EC-0CA3-4BD7-9533-E01B9F894611}" srcOrd="2" destOrd="0" parTransId="{006ACF18-5752-4B86-98F1-331E1C560BCF}" sibTransId="{9B74463D-04D2-49BB-9881-0227B216FB34}"/>
    <dgm:cxn modelId="{BF8BF0F6-3F99-4B98-86F6-582CFA718651}" type="presOf" srcId="{2504A3EA-5B4B-4624-A1C7-7BD1628CF4FA}" destId="{BE3397ED-D2A3-41ED-9095-EAD1AD83BCF3}" srcOrd="0" destOrd="0" presId="urn:microsoft.com/office/officeart/2005/8/layout/vList3#4"/>
    <dgm:cxn modelId="{E5DD0C76-1AA0-4BCD-A991-E2396AE64C41}" srcId="{9B412B14-4752-442A-9F12-23D4C2E7E22F}" destId="{2504A3EA-5B4B-4624-A1C7-7BD1628CF4FA}" srcOrd="1" destOrd="0" parTransId="{45B4494A-BCD4-441A-A5B7-283DBE5DC2F6}" sibTransId="{B33A9DD9-21FA-4FEB-AC5B-4ADF84EF019E}"/>
    <dgm:cxn modelId="{A07CEFA9-061D-4773-A442-6E2B8E2BBE71}" srcId="{9B412B14-4752-442A-9F12-23D4C2E7E22F}" destId="{200A5CB6-CB98-405B-99D7-3830BEE85A35}" srcOrd="0" destOrd="0" parTransId="{F73211C4-5B30-4C17-B70C-0FF49C53F251}" sibTransId="{627781EF-E4A6-4B18-A50E-072F1A08289D}"/>
    <dgm:cxn modelId="{15D73120-E8DE-469C-A93D-DC4B5744E190}" type="presOf" srcId="{9B412B14-4752-442A-9F12-23D4C2E7E22F}" destId="{EB9C31A2-988D-4FB4-96C8-F7CDD146B070}" srcOrd="0" destOrd="0" presId="urn:microsoft.com/office/officeart/2005/8/layout/vList3#4"/>
    <dgm:cxn modelId="{F5884797-C7BD-4C5A-8E7E-3159D4486172}" srcId="{9B412B14-4752-442A-9F12-23D4C2E7E22F}" destId="{3D59A0A2-8CC5-4392-A7F5-19BC9E666DFC}" srcOrd="4" destOrd="0" parTransId="{3B8209DD-A805-4866-A26A-33D59D99082F}" sibTransId="{E1E2AB52-015A-4615-B31B-19397BB54971}"/>
    <dgm:cxn modelId="{B4F5C0EA-8F08-47FD-B233-483B48F8485B}" srcId="{9B412B14-4752-442A-9F12-23D4C2E7E22F}" destId="{5CDDD719-744E-4E3F-BA39-710D83E237F1}" srcOrd="3" destOrd="0" parTransId="{EA4FF240-ED00-4521-8DA9-9DEDA10BC943}" sibTransId="{11880DF2-878A-40B6-A29E-4AA57F078179}"/>
    <dgm:cxn modelId="{EE673FC8-D5EE-45EA-B51F-532371BC75E5}" type="presOf" srcId="{5CDDD719-744E-4E3F-BA39-710D83E237F1}" destId="{969788C6-3DBC-4007-AD8E-F8C5ECDE08EE}" srcOrd="0" destOrd="0" presId="urn:microsoft.com/office/officeart/2005/8/layout/vList3#4"/>
    <dgm:cxn modelId="{D916816F-A4CF-4009-B731-380F30130D14}" type="presOf" srcId="{351496EC-0CA3-4BD7-9533-E01B9F894611}" destId="{CE7FA07E-11E7-44F0-9937-54F11EA2B7D6}" srcOrd="0" destOrd="0" presId="urn:microsoft.com/office/officeart/2005/8/layout/vList3#4"/>
    <dgm:cxn modelId="{4D5DFD30-FF6F-4A6B-AC44-69E995261B24}" type="presOf" srcId="{200A5CB6-CB98-405B-99D7-3830BEE85A35}" destId="{750DC2AF-68AE-488E-80A4-FAD09DE6D47A}" srcOrd="0" destOrd="0" presId="urn:microsoft.com/office/officeart/2005/8/layout/vList3#4"/>
    <dgm:cxn modelId="{CBB36B2B-A59E-4807-9765-501B3EFF365D}" type="presOf" srcId="{3D59A0A2-8CC5-4392-A7F5-19BC9E666DFC}" destId="{1DBD6C0A-DB74-460F-A6CB-73233B894A69}" srcOrd="0" destOrd="0" presId="urn:microsoft.com/office/officeart/2005/8/layout/vList3#4"/>
    <dgm:cxn modelId="{ED9D36BD-441B-4F2E-8D9B-7307674D8BA1}" type="presParOf" srcId="{EB9C31A2-988D-4FB4-96C8-F7CDD146B070}" destId="{DDFEC79D-3219-4B15-B123-3E0292909C3A}" srcOrd="0" destOrd="0" presId="urn:microsoft.com/office/officeart/2005/8/layout/vList3#4"/>
    <dgm:cxn modelId="{0C29FC38-5C49-4DA5-84C3-4E244138DA0B}" type="presParOf" srcId="{DDFEC79D-3219-4B15-B123-3E0292909C3A}" destId="{9CBE5D1E-AFD0-4BCC-B7D4-D4B9B55B6373}" srcOrd="0" destOrd="0" presId="urn:microsoft.com/office/officeart/2005/8/layout/vList3#4"/>
    <dgm:cxn modelId="{800860FA-F08D-49BF-A398-71B21853DA53}" type="presParOf" srcId="{DDFEC79D-3219-4B15-B123-3E0292909C3A}" destId="{750DC2AF-68AE-488E-80A4-FAD09DE6D47A}" srcOrd="1" destOrd="0" presId="urn:microsoft.com/office/officeart/2005/8/layout/vList3#4"/>
    <dgm:cxn modelId="{FB37A6A4-9234-4790-AC03-5081B71BC02F}" type="presParOf" srcId="{EB9C31A2-988D-4FB4-96C8-F7CDD146B070}" destId="{D8783B26-2E21-4F7B-A389-5BBCC35065A9}" srcOrd="1" destOrd="0" presId="urn:microsoft.com/office/officeart/2005/8/layout/vList3#4"/>
    <dgm:cxn modelId="{FF93AB6C-D333-4B09-AB6E-54E71C5E5A2D}" type="presParOf" srcId="{EB9C31A2-988D-4FB4-96C8-F7CDD146B070}" destId="{0B47880E-6518-4AEA-8170-B60D2B881213}" srcOrd="2" destOrd="0" presId="urn:microsoft.com/office/officeart/2005/8/layout/vList3#4"/>
    <dgm:cxn modelId="{6EE29134-B308-45D5-8A24-2856DE0C9F5E}" type="presParOf" srcId="{0B47880E-6518-4AEA-8170-B60D2B881213}" destId="{578C9A59-3F00-414B-BBE4-7227A44510DD}" srcOrd="0" destOrd="0" presId="urn:microsoft.com/office/officeart/2005/8/layout/vList3#4"/>
    <dgm:cxn modelId="{6AF199FA-EDFD-4764-99E2-426EF5DB361E}" type="presParOf" srcId="{0B47880E-6518-4AEA-8170-B60D2B881213}" destId="{BE3397ED-D2A3-41ED-9095-EAD1AD83BCF3}" srcOrd="1" destOrd="0" presId="urn:microsoft.com/office/officeart/2005/8/layout/vList3#4"/>
    <dgm:cxn modelId="{1463B302-6DAD-4309-9EAA-3F966BE92F85}" type="presParOf" srcId="{EB9C31A2-988D-4FB4-96C8-F7CDD146B070}" destId="{C01950D9-7079-4F18-9DB2-A21FF7F736BA}" srcOrd="3" destOrd="0" presId="urn:microsoft.com/office/officeart/2005/8/layout/vList3#4"/>
    <dgm:cxn modelId="{2D7D1D1A-4677-41D2-965D-5936770E258D}" type="presParOf" srcId="{EB9C31A2-988D-4FB4-96C8-F7CDD146B070}" destId="{532E0AA8-A250-46C2-BED7-1DD5C330C22D}" srcOrd="4" destOrd="0" presId="urn:microsoft.com/office/officeart/2005/8/layout/vList3#4"/>
    <dgm:cxn modelId="{890D69B1-BF53-4BA8-9AAC-C40325B8BA17}" type="presParOf" srcId="{532E0AA8-A250-46C2-BED7-1DD5C330C22D}" destId="{CF79953B-BFC4-431C-9E9C-9803E42FEFC2}" srcOrd="0" destOrd="0" presId="urn:microsoft.com/office/officeart/2005/8/layout/vList3#4"/>
    <dgm:cxn modelId="{4A1210A4-D027-41CA-8CF0-7EDB79221190}" type="presParOf" srcId="{532E0AA8-A250-46C2-BED7-1DD5C330C22D}" destId="{CE7FA07E-11E7-44F0-9937-54F11EA2B7D6}" srcOrd="1" destOrd="0" presId="urn:microsoft.com/office/officeart/2005/8/layout/vList3#4"/>
    <dgm:cxn modelId="{6A991C28-24F3-4856-8964-7538D72C2B28}" type="presParOf" srcId="{EB9C31A2-988D-4FB4-96C8-F7CDD146B070}" destId="{1AC4A754-01C0-4221-97B8-46586C882004}" srcOrd="5" destOrd="0" presId="urn:microsoft.com/office/officeart/2005/8/layout/vList3#4"/>
    <dgm:cxn modelId="{4F2A192F-385A-410F-9158-4C88CE03BFF7}" type="presParOf" srcId="{EB9C31A2-988D-4FB4-96C8-F7CDD146B070}" destId="{82473F12-82DF-490B-9F88-ACFD75005143}" srcOrd="6" destOrd="0" presId="urn:microsoft.com/office/officeart/2005/8/layout/vList3#4"/>
    <dgm:cxn modelId="{C8777E77-31F8-4D97-9106-3BD53638CDD8}" type="presParOf" srcId="{82473F12-82DF-490B-9F88-ACFD75005143}" destId="{8E8855F5-1C5E-4535-91DF-D7DE18B7FD2B}" srcOrd="0" destOrd="0" presId="urn:microsoft.com/office/officeart/2005/8/layout/vList3#4"/>
    <dgm:cxn modelId="{B8B894CA-E9F9-4118-81C6-FDE0A397EF55}" type="presParOf" srcId="{82473F12-82DF-490B-9F88-ACFD75005143}" destId="{969788C6-3DBC-4007-AD8E-F8C5ECDE08EE}" srcOrd="1" destOrd="0" presId="urn:microsoft.com/office/officeart/2005/8/layout/vList3#4"/>
    <dgm:cxn modelId="{7ACD9ACA-AD68-4081-871A-863FA209803E}" type="presParOf" srcId="{EB9C31A2-988D-4FB4-96C8-F7CDD146B070}" destId="{D1BCD23D-D192-4506-868D-D0DCA013A7BE}" srcOrd="7" destOrd="0" presId="urn:microsoft.com/office/officeart/2005/8/layout/vList3#4"/>
    <dgm:cxn modelId="{1F0E6F28-F99E-4DC7-8081-4BEBC651CC27}" type="presParOf" srcId="{EB9C31A2-988D-4FB4-96C8-F7CDD146B070}" destId="{532F516F-803A-4623-8DD0-FD376FEA0F44}" srcOrd="8" destOrd="0" presId="urn:microsoft.com/office/officeart/2005/8/layout/vList3#4"/>
    <dgm:cxn modelId="{6B07712A-5C52-403A-8D5B-1AFF9385B26B}" type="presParOf" srcId="{532F516F-803A-4623-8DD0-FD376FEA0F44}" destId="{7F361353-FFB9-4749-9D8A-06334B1E3844}" srcOrd="0" destOrd="0" presId="urn:microsoft.com/office/officeart/2005/8/layout/vList3#4"/>
    <dgm:cxn modelId="{2308DE52-6892-4129-82CD-1B0B28E37CEE}" type="presParOf" srcId="{532F516F-803A-4623-8DD0-FD376FEA0F44}" destId="{1DBD6C0A-DB74-460F-A6CB-73233B894A69}" srcOrd="1" destOrd="0" presId="urn:microsoft.com/office/officeart/2005/8/layout/vList3#4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412B14-4752-442A-9F12-23D4C2E7E22F}" type="doc">
      <dgm:prSet loTypeId="urn:microsoft.com/office/officeart/2005/8/layout/vList3#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0A5CB6-CB98-405B-99D7-3830BEE85A35}">
      <dgm:prSet phldrT="[Text]"/>
      <dgm:spPr>
        <a:solidFill>
          <a:schemeClr val="accent2">
            <a:lumMod val="40000"/>
            <a:lumOff val="6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0" dirty="0" smtClean="0">
              <a:solidFill>
                <a:schemeClr val="accent3"/>
              </a:solidFill>
            </a:rPr>
            <a:t>Overview</a:t>
          </a:r>
          <a:endParaRPr lang="en-US" b="0" dirty="0">
            <a:solidFill>
              <a:schemeClr val="accent3"/>
            </a:solidFill>
          </a:endParaRPr>
        </a:p>
      </dgm:t>
    </dgm:pt>
    <dgm:pt modelId="{F73211C4-5B30-4C17-B70C-0FF49C53F251}" type="parTrans" cxnId="{A07CEFA9-061D-4773-A442-6E2B8E2BBE71}">
      <dgm:prSet/>
      <dgm:spPr/>
      <dgm:t>
        <a:bodyPr/>
        <a:lstStyle/>
        <a:p>
          <a:endParaRPr lang="en-US" b="0">
            <a:solidFill>
              <a:schemeClr val="accent3"/>
            </a:solidFill>
          </a:endParaRPr>
        </a:p>
      </dgm:t>
    </dgm:pt>
    <dgm:pt modelId="{627781EF-E4A6-4B18-A50E-072F1A08289D}" type="sibTrans" cxnId="{A07CEFA9-061D-4773-A442-6E2B8E2BBE71}">
      <dgm:prSet/>
      <dgm:spPr/>
      <dgm:t>
        <a:bodyPr/>
        <a:lstStyle/>
        <a:p>
          <a:endParaRPr lang="en-US" b="0">
            <a:solidFill>
              <a:schemeClr val="accent3"/>
            </a:solidFill>
          </a:endParaRPr>
        </a:p>
      </dgm:t>
    </dgm:pt>
    <dgm:pt modelId="{2504A3EA-5B4B-4624-A1C7-7BD1628CF4FA}">
      <dgm:prSet phldrT="[Text]"/>
      <dgm:spPr>
        <a:solidFill>
          <a:schemeClr val="accent2">
            <a:lumMod val="40000"/>
            <a:lumOff val="6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0" dirty="0" smtClean="0">
              <a:solidFill>
                <a:schemeClr val="accent3"/>
              </a:solidFill>
            </a:rPr>
            <a:t>Demographics</a:t>
          </a:r>
          <a:endParaRPr lang="en-US" b="0" dirty="0">
            <a:solidFill>
              <a:schemeClr val="accent3"/>
            </a:solidFill>
          </a:endParaRPr>
        </a:p>
      </dgm:t>
    </dgm:pt>
    <dgm:pt modelId="{45B4494A-BCD4-441A-A5B7-283DBE5DC2F6}" type="parTrans" cxnId="{E5DD0C76-1AA0-4BCD-A991-E2396AE64C41}">
      <dgm:prSet/>
      <dgm:spPr/>
      <dgm:t>
        <a:bodyPr/>
        <a:lstStyle/>
        <a:p>
          <a:endParaRPr lang="en-US" b="0">
            <a:solidFill>
              <a:schemeClr val="accent3"/>
            </a:solidFill>
          </a:endParaRPr>
        </a:p>
      </dgm:t>
    </dgm:pt>
    <dgm:pt modelId="{B33A9DD9-21FA-4FEB-AC5B-4ADF84EF019E}" type="sibTrans" cxnId="{E5DD0C76-1AA0-4BCD-A991-E2396AE64C41}">
      <dgm:prSet/>
      <dgm:spPr/>
      <dgm:t>
        <a:bodyPr/>
        <a:lstStyle/>
        <a:p>
          <a:endParaRPr lang="en-US" b="0">
            <a:solidFill>
              <a:schemeClr val="accent3"/>
            </a:solidFill>
          </a:endParaRPr>
        </a:p>
      </dgm:t>
    </dgm:pt>
    <dgm:pt modelId="{351496EC-0CA3-4BD7-9533-E01B9F894611}">
      <dgm:prSet phldrT="[Text]"/>
      <dgm:spPr>
        <a:solidFill>
          <a:schemeClr val="accent2">
            <a:lumMod val="40000"/>
            <a:lumOff val="6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0" dirty="0" smtClean="0">
              <a:solidFill>
                <a:schemeClr val="accent3"/>
              </a:solidFill>
            </a:rPr>
            <a:t>Agility Definition</a:t>
          </a:r>
          <a:endParaRPr lang="en-US" b="0" dirty="0">
            <a:solidFill>
              <a:schemeClr val="accent3"/>
            </a:solidFill>
          </a:endParaRPr>
        </a:p>
      </dgm:t>
    </dgm:pt>
    <dgm:pt modelId="{006ACF18-5752-4B86-98F1-331E1C560BCF}" type="parTrans" cxnId="{36C92BAF-385B-4215-838B-082FE4C88AB0}">
      <dgm:prSet/>
      <dgm:spPr/>
      <dgm:t>
        <a:bodyPr/>
        <a:lstStyle/>
        <a:p>
          <a:endParaRPr lang="en-US" b="0">
            <a:solidFill>
              <a:schemeClr val="accent3"/>
            </a:solidFill>
          </a:endParaRPr>
        </a:p>
      </dgm:t>
    </dgm:pt>
    <dgm:pt modelId="{9B74463D-04D2-49BB-9881-0227B216FB34}" type="sibTrans" cxnId="{36C92BAF-385B-4215-838B-082FE4C88AB0}">
      <dgm:prSet/>
      <dgm:spPr/>
      <dgm:t>
        <a:bodyPr/>
        <a:lstStyle/>
        <a:p>
          <a:endParaRPr lang="en-US" b="0">
            <a:solidFill>
              <a:schemeClr val="accent3"/>
            </a:solidFill>
          </a:endParaRPr>
        </a:p>
      </dgm:t>
    </dgm:pt>
    <dgm:pt modelId="{5CDDD719-744E-4E3F-BA39-710D83E237F1}">
      <dgm:prSet phldrT="[Text]"/>
      <dgm:spPr>
        <a:solidFill>
          <a:schemeClr val="accent2">
            <a:lumMod val="40000"/>
            <a:lumOff val="6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0" dirty="0" smtClean="0">
              <a:solidFill>
                <a:schemeClr val="accent3"/>
              </a:solidFill>
            </a:rPr>
            <a:t>S&amp;OP Process</a:t>
          </a:r>
          <a:endParaRPr lang="en-US" b="0" dirty="0">
            <a:solidFill>
              <a:schemeClr val="accent3"/>
            </a:solidFill>
          </a:endParaRPr>
        </a:p>
      </dgm:t>
    </dgm:pt>
    <dgm:pt modelId="{EA4FF240-ED00-4521-8DA9-9DEDA10BC943}" type="parTrans" cxnId="{B4F5C0EA-8F08-47FD-B233-483B48F8485B}">
      <dgm:prSet/>
      <dgm:spPr/>
      <dgm:t>
        <a:bodyPr/>
        <a:lstStyle/>
        <a:p>
          <a:endParaRPr lang="en-US" b="0">
            <a:solidFill>
              <a:schemeClr val="accent3"/>
            </a:solidFill>
          </a:endParaRPr>
        </a:p>
      </dgm:t>
    </dgm:pt>
    <dgm:pt modelId="{11880DF2-878A-40B6-A29E-4AA57F078179}" type="sibTrans" cxnId="{B4F5C0EA-8F08-47FD-B233-483B48F8485B}">
      <dgm:prSet/>
      <dgm:spPr/>
      <dgm:t>
        <a:bodyPr/>
        <a:lstStyle/>
        <a:p>
          <a:endParaRPr lang="en-US" b="0">
            <a:solidFill>
              <a:schemeClr val="accent3"/>
            </a:solidFill>
          </a:endParaRPr>
        </a:p>
      </dgm:t>
    </dgm:pt>
    <dgm:pt modelId="{3D59A0A2-8CC5-4392-A7F5-19BC9E666DFC}">
      <dgm:prSet phldrT="[Text]"/>
      <dgm:spPr>
        <a:solidFill>
          <a:schemeClr val="accent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 smtClean="0">
              <a:solidFill>
                <a:schemeClr val="accent3"/>
              </a:solidFill>
            </a:rPr>
            <a:t>Agility Performance</a:t>
          </a:r>
          <a:endParaRPr lang="en-US" b="1" dirty="0">
            <a:solidFill>
              <a:schemeClr val="accent3"/>
            </a:solidFill>
          </a:endParaRPr>
        </a:p>
      </dgm:t>
    </dgm:pt>
    <dgm:pt modelId="{3B8209DD-A805-4866-A26A-33D59D99082F}" type="parTrans" cxnId="{F5884797-C7BD-4C5A-8E7E-3159D4486172}">
      <dgm:prSet/>
      <dgm:spPr/>
      <dgm:t>
        <a:bodyPr/>
        <a:lstStyle/>
        <a:p>
          <a:endParaRPr lang="en-US" b="0">
            <a:solidFill>
              <a:schemeClr val="accent3"/>
            </a:solidFill>
          </a:endParaRPr>
        </a:p>
      </dgm:t>
    </dgm:pt>
    <dgm:pt modelId="{E1E2AB52-015A-4615-B31B-19397BB54971}" type="sibTrans" cxnId="{F5884797-C7BD-4C5A-8E7E-3159D4486172}">
      <dgm:prSet/>
      <dgm:spPr/>
      <dgm:t>
        <a:bodyPr/>
        <a:lstStyle/>
        <a:p>
          <a:endParaRPr lang="en-US" b="0">
            <a:solidFill>
              <a:schemeClr val="accent3"/>
            </a:solidFill>
          </a:endParaRPr>
        </a:p>
      </dgm:t>
    </dgm:pt>
    <dgm:pt modelId="{EB9C31A2-988D-4FB4-96C8-F7CDD146B070}" type="pres">
      <dgm:prSet presAssocID="{9B412B14-4752-442A-9F12-23D4C2E7E22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FEC79D-3219-4B15-B123-3E0292909C3A}" type="pres">
      <dgm:prSet presAssocID="{200A5CB6-CB98-405B-99D7-3830BEE85A35}" presName="composite" presStyleCnt="0"/>
      <dgm:spPr/>
    </dgm:pt>
    <dgm:pt modelId="{9CBE5D1E-AFD0-4BCC-B7D4-D4B9B55B6373}" type="pres">
      <dgm:prSet presAssocID="{200A5CB6-CB98-405B-99D7-3830BEE85A35}" presName="imgShp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50DC2AF-68AE-488E-80A4-FAD09DE6D47A}" type="pres">
      <dgm:prSet presAssocID="{200A5CB6-CB98-405B-99D7-3830BEE85A35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783B26-2E21-4F7B-A389-5BBCC35065A9}" type="pres">
      <dgm:prSet presAssocID="{627781EF-E4A6-4B18-A50E-072F1A08289D}" presName="spacing" presStyleCnt="0"/>
      <dgm:spPr/>
    </dgm:pt>
    <dgm:pt modelId="{0B47880E-6518-4AEA-8170-B60D2B881213}" type="pres">
      <dgm:prSet presAssocID="{2504A3EA-5B4B-4624-A1C7-7BD1628CF4FA}" presName="composite" presStyleCnt="0"/>
      <dgm:spPr/>
    </dgm:pt>
    <dgm:pt modelId="{578C9A59-3F00-414B-BBE4-7227A44510DD}" type="pres">
      <dgm:prSet presAssocID="{2504A3EA-5B4B-4624-A1C7-7BD1628CF4FA}" presName="imgShp" presStyleLbl="fgImgPlace1" presStyleIdx="1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E3397ED-D2A3-41ED-9095-EAD1AD83BCF3}" type="pres">
      <dgm:prSet presAssocID="{2504A3EA-5B4B-4624-A1C7-7BD1628CF4FA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1950D9-7079-4F18-9DB2-A21FF7F736BA}" type="pres">
      <dgm:prSet presAssocID="{B33A9DD9-21FA-4FEB-AC5B-4ADF84EF019E}" presName="spacing" presStyleCnt="0"/>
      <dgm:spPr/>
    </dgm:pt>
    <dgm:pt modelId="{532E0AA8-A250-46C2-BED7-1DD5C330C22D}" type="pres">
      <dgm:prSet presAssocID="{351496EC-0CA3-4BD7-9533-E01B9F894611}" presName="composite" presStyleCnt="0"/>
      <dgm:spPr/>
    </dgm:pt>
    <dgm:pt modelId="{CF79953B-BFC4-431C-9E9C-9803E42FEFC2}" type="pres">
      <dgm:prSet presAssocID="{351496EC-0CA3-4BD7-9533-E01B9F894611}" presName="imgShp" presStyleLbl="fgImgPlace1" presStyleIdx="2" presStyleCnt="5" custLinFactNeighborY="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E7FA07E-11E7-44F0-9937-54F11EA2B7D6}" type="pres">
      <dgm:prSet presAssocID="{351496EC-0CA3-4BD7-9533-E01B9F894611}" presName="txShp" presStyleLbl="node1" presStyleIdx="2" presStyleCnt="5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C4A754-01C0-4221-97B8-46586C882004}" type="pres">
      <dgm:prSet presAssocID="{9B74463D-04D2-49BB-9881-0227B216FB34}" presName="spacing" presStyleCnt="0"/>
      <dgm:spPr/>
    </dgm:pt>
    <dgm:pt modelId="{82473F12-82DF-490B-9F88-ACFD75005143}" type="pres">
      <dgm:prSet presAssocID="{5CDDD719-744E-4E3F-BA39-710D83E237F1}" presName="composite" presStyleCnt="0"/>
      <dgm:spPr/>
    </dgm:pt>
    <dgm:pt modelId="{8E8855F5-1C5E-4535-91DF-D7DE18B7FD2B}" type="pres">
      <dgm:prSet presAssocID="{5CDDD719-744E-4E3F-BA39-710D83E237F1}" presName="imgShp" presStyleLbl="fgImgPlace1" presStyleIdx="3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69788C6-3DBC-4007-AD8E-F8C5ECDE08EE}" type="pres">
      <dgm:prSet presAssocID="{5CDDD719-744E-4E3F-BA39-710D83E237F1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BCD23D-D192-4506-868D-D0DCA013A7BE}" type="pres">
      <dgm:prSet presAssocID="{11880DF2-878A-40B6-A29E-4AA57F078179}" presName="spacing" presStyleCnt="0"/>
      <dgm:spPr/>
    </dgm:pt>
    <dgm:pt modelId="{532F516F-803A-4623-8DD0-FD376FEA0F44}" type="pres">
      <dgm:prSet presAssocID="{3D59A0A2-8CC5-4392-A7F5-19BC9E666DFC}" presName="composite" presStyleCnt="0"/>
      <dgm:spPr/>
    </dgm:pt>
    <dgm:pt modelId="{7F361353-FFB9-4749-9D8A-06334B1E3844}" type="pres">
      <dgm:prSet presAssocID="{3D59A0A2-8CC5-4392-A7F5-19BC9E666DFC}" presName="imgShp" presStyleLbl="fgImgPlace1" presStyleIdx="4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DBD6C0A-DB74-460F-A6CB-73233B894A69}" type="pres">
      <dgm:prSet presAssocID="{3D59A0A2-8CC5-4392-A7F5-19BC9E666DFC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C92BAF-385B-4215-838B-082FE4C88AB0}" srcId="{9B412B14-4752-442A-9F12-23D4C2E7E22F}" destId="{351496EC-0CA3-4BD7-9533-E01B9F894611}" srcOrd="2" destOrd="0" parTransId="{006ACF18-5752-4B86-98F1-331E1C560BCF}" sibTransId="{9B74463D-04D2-49BB-9881-0227B216FB34}"/>
    <dgm:cxn modelId="{6067C4BF-4140-4C69-99B2-2C86F1E9E10E}" type="presOf" srcId="{5CDDD719-744E-4E3F-BA39-710D83E237F1}" destId="{969788C6-3DBC-4007-AD8E-F8C5ECDE08EE}" srcOrd="0" destOrd="0" presId="urn:microsoft.com/office/officeart/2005/8/layout/vList3#5"/>
    <dgm:cxn modelId="{E5DD0C76-1AA0-4BCD-A991-E2396AE64C41}" srcId="{9B412B14-4752-442A-9F12-23D4C2E7E22F}" destId="{2504A3EA-5B4B-4624-A1C7-7BD1628CF4FA}" srcOrd="1" destOrd="0" parTransId="{45B4494A-BCD4-441A-A5B7-283DBE5DC2F6}" sibTransId="{B33A9DD9-21FA-4FEB-AC5B-4ADF84EF019E}"/>
    <dgm:cxn modelId="{A07CEFA9-061D-4773-A442-6E2B8E2BBE71}" srcId="{9B412B14-4752-442A-9F12-23D4C2E7E22F}" destId="{200A5CB6-CB98-405B-99D7-3830BEE85A35}" srcOrd="0" destOrd="0" parTransId="{F73211C4-5B30-4C17-B70C-0FF49C53F251}" sibTransId="{627781EF-E4A6-4B18-A50E-072F1A08289D}"/>
    <dgm:cxn modelId="{F5884797-C7BD-4C5A-8E7E-3159D4486172}" srcId="{9B412B14-4752-442A-9F12-23D4C2E7E22F}" destId="{3D59A0A2-8CC5-4392-A7F5-19BC9E666DFC}" srcOrd="4" destOrd="0" parTransId="{3B8209DD-A805-4866-A26A-33D59D99082F}" sibTransId="{E1E2AB52-015A-4615-B31B-19397BB54971}"/>
    <dgm:cxn modelId="{B4F5C0EA-8F08-47FD-B233-483B48F8485B}" srcId="{9B412B14-4752-442A-9F12-23D4C2E7E22F}" destId="{5CDDD719-744E-4E3F-BA39-710D83E237F1}" srcOrd="3" destOrd="0" parTransId="{EA4FF240-ED00-4521-8DA9-9DEDA10BC943}" sibTransId="{11880DF2-878A-40B6-A29E-4AA57F078179}"/>
    <dgm:cxn modelId="{8C2AF070-6DC4-41A6-BA18-B328BFB213CC}" type="presOf" srcId="{9B412B14-4752-442A-9F12-23D4C2E7E22F}" destId="{EB9C31A2-988D-4FB4-96C8-F7CDD146B070}" srcOrd="0" destOrd="0" presId="urn:microsoft.com/office/officeart/2005/8/layout/vList3#5"/>
    <dgm:cxn modelId="{5FD4F3AC-BCC4-4829-B316-A4D42471463D}" type="presOf" srcId="{2504A3EA-5B4B-4624-A1C7-7BD1628CF4FA}" destId="{BE3397ED-D2A3-41ED-9095-EAD1AD83BCF3}" srcOrd="0" destOrd="0" presId="urn:microsoft.com/office/officeart/2005/8/layout/vList3#5"/>
    <dgm:cxn modelId="{441B3AB2-76C9-445C-9899-77120F9461CC}" type="presOf" srcId="{200A5CB6-CB98-405B-99D7-3830BEE85A35}" destId="{750DC2AF-68AE-488E-80A4-FAD09DE6D47A}" srcOrd="0" destOrd="0" presId="urn:microsoft.com/office/officeart/2005/8/layout/vList3#5"/>
    <dgm:cxn modelId="{0E2267DD-8C00-4302-9454-A0B86772A148}" type="presOf" srcId="{351496EC-0CA3-4BD7-9533-E01B9F894611}" destId="{CE7FA07E-11E7-44F0-9937-54F11EA2B7D6}" srcOrd="0" destOrd="0" presId="urn:microsoft.com/office/officeart/2005/8/layout/vList3#5"/>
    <dgm:cxn modelId="{8292F1DC-ECE8-44A0-A65C-4AAAE38EB106}" type="presOf" srcId="{3D59A0A2-8CC5-4392-A7F5-19BC9E666DFC}" destId="{1DBD6C0A-DB74-460F-A6CB-73233B894A69}" srcOrd="0" destOrd="0" presId="urn:microsoft.com/office/officeart/2005/8/layout/vList3#5"/>
    <dgm:cxn modelId="{045E3B9A-2227-40CB-A68E-3A0C7A13BAC2}" type="presParOf" srcId="{EB9C31A2-988D-4FB4-96C8-F7CDD146B070}" destId="{DDFEC79D-3219-4B15-B123-3E0292909C3A}" srcOrd="0" destOrd="0" presId="urn:microsoft.com/office/officeart/2005/8/layout/vList3#5"/>
    <dgm:cxn modelId="{A65A07E1-091F-40F3-AF17-078E37E324FC}" type="presParOf" srcId="{DDFEC79D-3219-4B15-B123-3E0292909C3A}" destId="{9CBE5D1E-AFD0-4BCC-B7D4-D4B9B55B6373}" srcOrd="0" destOrd="0" presId="urn:microsoft.com/office/officeart/2005/8/layout/vList3#5"/>
    <dgm:cxn modelId="{50048CCC-25B8-49DF-B5B6-CA43E43F8E92}" type="presParOf" srcId="{DDFEC79D-3219-4B15-B123-3E0292909C3A}" destId="{750DC2AF-68AE-488E-80A4-FAD09DE6D47A}" srcOrd="1" destOrd="0" presId="urn:microsoft.com/office/officeart/2005/8/layout/vList3#5"/>
    <dgm:cxn modelId="{EA32496B-2004-482C-BE08-3FDCB6C3F02B}" type="presParOf" srcId="{EB9C31A2-988D-4FB4-96C8-F7CDD146B070}" destId="{D8783B26-2E21-4F7B-A389-5BBCC35065A9}" srcOrd="1" destOrd="0" presId="urn:microsoft.com/office/officeart/2005/8/layout/vList3#5"/>
    <dgm:cxn modelId="{1F0C83E4-0ABB-442C-B98C-632895F9FC3D}" type="presParOf" srcId="{EB9C31A2-988D-4FB4-96C8-F7CDD146B070}" destId="{0B47880E-6518-4AEA-8170-B60D2B881213}" srcOrd="2" destOrd="0" presId="urn:microsoft.com/office/officeart/2005/8/layout/vList3#5"/>
    <dgm:cxn modelId="{4E6649EC-79C1-41BD-AD34-315D6FC91F0D}" type="presParOf" srcId="{0B47880E-6518-4AEA-8170-B60D2B881213}" destId="{578C9A59-3F00-414B-BBE4-7227A44510DD}" srcOrd="0" destOrd="0" presId="urn:microsoft.com/office/officeart/2005/8/layout/vList3#5"/>
    <dgm:cxn modelId="{70F1CEB0-258F-4B96-9A62-327B272231A3}" type="presParOf" srcId="{0B47880E-6518-4AEA-8170-B60D2B881213}" destId="{BE3397ED-D2A3-41ED-9095-EAD1AD83BCF3}" srcOrd="1" destOrd="0" presId="urn:microsoft.com/office/officeart/2005/8/layout/vList3#5"/>
    <dgm:cxn modelId="{F45FCAF2-91CD-4531-BFFE-01DB8F532627}" type="presParOf" srcId="{EB9C31A2-988D-4FB4-96C8-F7CDD146B070}" destId="{C01950D9-7079-4F18-9DB2-A21FF7F736BA}" srcOrd="3" destOrd="0" presId="urn:microsoft.com/office/officeart/2005/8/layout/vList3#5"/>
    <dgm:cxn modelId="{ACC5EBAD-A69B-421A-9E46-E00EAEF7F7B9}" type="presParOf" srcId="{EB9C31A2-988D-4FB4-96C8-F7CDD146B070}" destId="{532E0AA8-A250-46C2-BED7-1DD5C330C22D}" srcOrd="4" destOrd="0" presId="urn:microsoft.com/office/officeart/2005/8/layout/vList3#5"/>
    <dgm:cxn modelId="{8B673A25-BAD4-4336-8FB1-6BCF39208F5D}" type="presParOf" srcId="{532E0AA8-A250-46C2-BED7-1DD5C330C22D}" destId="{CF79953B-BFC4-431C-9E9C-9803E42FEFC2}" srcOrd="0" destOrd="0" presId="urn:microsoft.com/office/officeart/2005/8/layout/vList3#5"/>
    <dgm:cxn modelId="{BEEF84F2-989C-422B-A6E4-7A7E0BB4942B}" type="presParOf" srcId="{532E0AA8-A250-46C2-BED7-1DD5C330C22D}" destId="{CE7FA07E-11E7-44F0-9937-54F11EA2B7D6}" srcOrd="1" destOrd="0" presId="urn:microsoft.com/office/officeart/2005/8/layout/vList3#5"/>
    <dgm:cxn modelId="{B9CC6836-3E22-4236-B31A-7ECC99A80783}" type="presParOf" srcId="{EB9C31A2-988D-4FB4-96C8-F7CDD146B070}" destId="{1AC4A754-01C0-4221-97B8-46586C882004}" srcOrd="5" destOrd="0" presId="urn:microsoft.com/office/officeart/2005/8/layout/vList3#5"/>
    <dgm:cxn modelId="{1FB7B81B-AAC0-4950-BA3D-4A8B58E61827}" type="presParOf" srcId="{EB9C31A2-988D-4FB4-96C8-F7CDD146B070}" destId="{82473F12-82DF-490B-9F88-ACFD75005143}" srcOrd="6" destOrd="0" presId="urn:microsoft.com/office/officeart/2005/8/layout/vList3#5"/>
    <dgm:cxn modelId="{A13AE01C-0F95-46F9-8BD5-98EF16A16664}" type="presParOf" srcId="{82473F12-82DF-490B-9F88-ACFD75005143}" destId="{8E8855F5-1C5E-4535-91DF-D7DE18B7FD2B}" srcOrd="0" destOrd="0" presId="urn:microsoft.com/office/officeart/2005/8/layout/vList3#5"/>
    <dgm:cxn modelId="{28B7CBEE-7072-4E5C-B74D-3CEBE4B8CED4}" type="presParOf" srcId="{82473F12-82DF-490B-9F88-ACFD75005143}" destId="{969788C6-3DBC-4007-AD8E-F8C5ECDE08EE}" srcOrd="1" destOrd="0" presId="urn:microsoft.com/office/officeart/2005/8/layout/vList3#5"/>
    <dgm:cxn modelId="{0E0B7610-076C-47C0-9A37-00BED1398BA0}" type="presParOf" srcId="{EB9C31A2-988D-4FB4-96C8-F7CDD146B070}" destId="{D1BCD23D-D192-4506-868D-D0DCA013A7BE}" srcOrd="7" destOrd="0" presId="urn:microsoft.com/office/officeart/2005/8/layout/vList3#5"/>
    <dgm:cxn modelId="{BEDC8604-D07C-4233-B60A-9C7AC1C7C96E}" type="presParOf" srcId="{EB9C31A2-988D-4FB4-96C8-F7CDD146B070}" destId="{532F516F-803A-4623-8DD0-FD376FEA0F44}" srcOrd="8" destOrd="0" presId="urn:microsoft.com/office/officeart/2005/8/layout/vList3#5"/>
    <dgm:cxn modelId="{3FA86572-91D9-4D94-B8B1-225C4AD2024A}" type="presParOf" srcId="{532F516F-803A-4623-8DD0-FD376FEA0F44}" destId="{7F361353-FFB9-4749-9D8A-06334B1E3844}" srcOrd="0" destOrd="0" presId="urn:microsoft.com/office/officeart/2005/8/layout/vList3#5"/>
    <dgm:cxn modelId="{1EE3D8BA-BE4B-423F-AEB8-D791CC25E32B}" type="presParOf" srcId="{532F516F-803A-4623-8DD0-FD376FEA0F44}" destId="{1DBD6C0A-DB74-460F-A6CB-73233B894A69}" srcOrd="1" destOrd="0" presId="urn:microsoft.com/office/officeart/2005/8/layout/vList3#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0DC2AF-68AE-488E-80A4-FAD09DE6D47A}">
      <dsp:nvSpPr>
        <dsp:cNvPr id="0" name=""/>
        <dsp:cNvSpPr/>
      </dsp:nvSpPr>
      <dsp:spPr>
        <a:xfrm rot="10800000">
          <a:off x="1167146" y="334"/>
          <a:ext cx="4128293" cy="509254"/>
        </a:xfrm>
        <a:prstGeom prst="homePlat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567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accent3"/>
              </a:solidFill>
            </a:rPr>
            <a:t>Overview</a:t>
          </a:r>
          <a:endParaRPr lang="en-US" sz="2400" b="1" kern="1200" dirty="0">
            <a:solidFill>
              <a:schemeClr val="accent3"/>
            </a:solidFill>
          </a:endParaRPr>
        </a:p>
      </dsp:txBody>
      <dsp:txXfrm rot="10800000">
        <a:off x="1167146" y="334"/>
        <a:ext cx="4128293" cy="509254"/>
      </dsp:txXfrm>
    </dsp:sp>
    <dsp:sp modelId="{9CBE5D1E-AFD0-4BCC-B7D4-D4B9B55B6373}">
      <dsp:nvSpPr>
        <dsp:cNvPr id="0" name=""/>
        <dsp:cNvSpPr/>
      </dsp:nvSpPr>
      <dsp:spPr>
        <a:xfrm>
          <a:off x="912519" y="334"/>
          <a:ext cx="509254" cy="50925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3397ED-D2A3-41ED-9095-EAD1AD83BCF3}">
      <dsp:nvSpPr>
        <dsp:cNvPr id="0" name=""/>
        <dsp:cNvSpPr/>
      </dsp:nvSpPr>
      <dsp:spPr>
        <a:xfrm rot="10800000">
          <a:off x="1167146" y="661605"/>
          <a:ext cx="4128293" cy="509254"/>
        </a:xfrm>
        <a:prstGeom prst="homePlat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567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accent3"/>
              </a:solidFill>
            </a:rPr>
            <a:t>Demographics</a:t>
          </a:r>
          <a:endParaRPr lang="en-US" sz="2400" kern="1200" dirty="0">
            <a:solidFill>
              <a:schemeClr val="accent3"/>
            </a:solidFill>
          </a:endParaRPr>
        </a:p>
      </dsp:txBody>
      <dsp:txXfrm rot="10800000">
        <a:off x="1167146" y="661605"/>
        <a:ext cx="4128293" cy="509254"/>
      </dsp:txXfrm>
    </dsp:sp>
    <dsp:sp modelId="{578C9A59-3F00-414B-BBE4-7227A44510DD}">
      <dsp:nvSpPr>
        <dsp:cNvPr id="0" name=""/>
        <dsp:cNvSpPr/>
      </dsp:nvSpPr>
      <dsp:spPr>
        <a:xfrm>
          <a:off x="912519" y="661605"/>
          <a:ext cx="509254" cy="50925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7FA07E-11E7-44F0-9937-54F11EA2B7D6}">
      <dsp:nvSpPr>
        <dsp:cNvPr id="0" name=""/>
        <dsp:cNvSpPr/>
      </dsp:nvSpPr>
      <dsp:spPr>
        <a:xfrm rot="10800000">
          <a:off x="1167146" y="1322875"/>
          <a:ext cx="4128293" cy="509254"/>
        </a:xfrm>
        <a:prstGeom prst="homePlat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567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accent3"/>
              </a:solidFill>
            </a:rPr>
            <a:t>S&amp;OP Process</a:t>
          </a:r>
          <a:endParaRPr lang="en-US" sz="2400" kern="1200" dirty="0">
            <a:solidFill>
              <a:schemeClr val="accent3"/>
            </a:solidFill>
          </a:endParaRPr>
        </a:p>
      </dsp:txBody>
      <dsp:txXfrm rot="10800000">
        <a:off x="1167146" y="1322875"/>
        <a:ext cx="4128293" cy="509254"/>
      </dsp:txXfrm>
    </dsp:sp>
    <dsp:sp modelId="{CF79953B-BFC4-431C-9E9C-9803E42FEFC2}">
      <dsp:nvSpPr>
        <dsp:cNvPr id="0" name=""/>
        <dsp:cNvSpPr/>
      </dsp:nvSpPr>
      <dsp:spPr>
        <a:xfrm>
          <a:off x="912519" y="1322875"/>
          <a:ext cx="509254" cy="50925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9788C6-3DBC-4007-AD8E-F8C5ECDE08EE}">
      <dsp:nvSpPr>
        <dsp:cNvPr id="0" name=""/>
        <dsp:cNvSpPr/>
      </dsp:nvSpPr>
      <dsp:spPr>
        <a:xfrm rot="10800000">
          <a:off x="1167146" y="1984146"/>
          <a:ext cx="4128293" cy="509254"/>
        </a:xfrm>
        <a:prstGeom prst="homePlat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567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accent3"/>
              </a:solidFill>
            </a:rPr>
            <a:t>Agility Definition &amp; Goals</a:t>
          </a:r>
          <a:endParaRPr lang="en-US" sz="2400" kern="1200" dirty="0">
            <a:solidFill>
              <a:schemeClr val="accent3"/>
            </a:solidFill>
          </a:endParaRPr>
        </a:p>
      </dsp:txBody>
      <dsp:txXfrm rot="10800000">
        <a:off x="1167146" y="1984146"/>
        <a:ext cx="4128293" cy="509254"/>
      </dsp:txXfrm>
    </dsp:sp>
    <dsp:sp modelId="{8E8855F5-1C5E-4535-91DF-D7DE18B7FD2B}">
      <dsp:nvSpPr>
        <dsp:cNvPr id="0" name=""/>
        <dsp:cNvSpPr/>
      </dsp:nvSpPr>
      <dsp:spPr>
        <a:xfrm>
          <a:off x="912519" y="1984146"/>
          <a:ext cx="509254" cy="50925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BD6C0A-DB74-460F-A6CB-73233B894A69}">
      <dsp:nvSpPr>
        <dsp:cNvPr id="0" name=""/>
        <dsp:cNvSpPr/>
      </dsp:nvSpPr>
      <dsp:spPr>
        <a:xfrm rot="10800000">
          <a:off x="1167146" y="2645416"/>
          <a:ext cx="4128293" cy="509254"/>
        </a:xfrm>
        <a:prstGeom prst="homePlat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567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accent3"/>
              </a:solidFill>
            </a:rPr>
            <a:t>Agility Performance</a:t>
          </a:r>
          <a:endParaRPr lang="en-US" sz="2400" kern="1200" dirty="0">
            <a:solidFill>
              <a:schemeClr val="accent3"/>
            </a:solidFill>
          </a:endParaRPr>
        </a:p>
      </dsp:txBody>
      <dsp:txXfrm rot="10800000">
        <a:off x="1167146" y="2645416"/>
        <a:ext cx="4128293" cy="509254"/>
      </dsp:txXfrm>
    </dsp:sp>
    <dsp:sp modelId="{7F361353-FFB9-4749-9D8A-06334B1E3844}">
      <dsp:nvSpPr>
        <dsp:cNvPr id="0" name=""/>
        <dsp:cNvSpPr/>
      </dsp:nvSpPr>
      <dsp:spPr>
        <a:xfrm>
          <a:off x="912519" y="2645416"/>
          <a:ext cx="509254" cy="50925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0DC2AF-68AE-488E-80A4-FAD09DE6D47A}">
      <dsp:nvSpPr>
        <dsp:cNvPr id="0" name=""/>
        <dsp:cNvSpPr/>
      </dsp:nvSpPr>
      <dsp:spPr>
        <a:xfrm rot="10800000">
          <a:off x="1167146" y="334"/>
          <a:ext cx="4128293" cy="509254"/>
        </a:xfrm>
        <a:prstGeom prst="homePlat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567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chemeClr val="accent3"/>
              </a:solidFill>
            </a:rPr>
            <a:t>Overview</a:t>
          </a:r>
          <a:endParaRPr lang="en-US" sz="2400" b="0" kern="1200" dirty="0">
            <a:solidFill>
              <a:schemeClr val="accent3"/>
            </a:solidFill>
          </a:endParaRPr>
        </a:p>
      </dsp:txBody>
      <dsp:txXfrm rot="10800000">
        <a:off x="1167146" y="334"/>
        <a:ext cx="4128293" cy="509254"/>
      </dsp:txXfrm>
    </dsp:sp>
    <dsp:sp modelId="{9CBE5D1E-AFD0-4BCC-B7D4-D4B9B55B6373}">
      <dsp:nvSpPr>
        <dsp:cNvPr id="0" name=""/>
        <dsp:cNvSpPr/>
      </dsp:nvSpPr>
      <dsp:spPr>
        <a:xfrm>
          <a:off x="912519" y="334"/>
          <a:ext cx="509254" cy="50925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3397ED-D2A3-41ED-9095-EAD1AD83BCF3}">
      <dsp:nvSpPr>
        <dsp:cNvPr id="0" name=""/>
        <dsp:cNvSpPr/>
      </dsp:nvSpPr>
      <dsp:spPr>
        <a:xfrm rot="10800000">
          <a:off x="1167146" y="661605"/>
          <a:ext cx="4128293" cy="509254"/>
        </a:xfrm>
        <a:prstGeom prst="homePlat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567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accent3"/>
              </a:solidFill>
            </a:rPr>
            <a:t>Demographics</a:t>
          </a:r>
          <a:endParaRPr lang="en-US" sz="2400" b="1" kern="1200" dirty="0">
            <a:solidFill>
              <a:schemeClr val="accent3"/>
            </a:solidFill>
          </a:endParaRPr>
        </a:p>
      </dsp:txBody>
      <dsp:txXfrm rot="10800000">
        <a:off x="1167146" y="661605"/>
        <a:ext cx="4128293" cy="509254"/>
      </dsp:txXfrm>
    </dsp:sp>
    <dsp:sp modelId="{578C9A59-3F00-414B-BBE4-7227A44510DD}">
      <dsp:nvSpPr>
        <dsp:cNvPr id="0" name=""/>
        <dsp:cNvSpPr/>
      </dsp:nvSpPr>
      <dsp:spPr>
        <a:xfrm>
          <a:off x="912519" y="661605"/>
          <a:ext cx="509254" cy="50925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23E732-6311-4626-A9A0-18BE4183FD64}">
      <dsp:nvSpPr>
        <dsp:cNvPr id="0" name=""/>
        <dsp:cNvSpPr/>
      </dsp:nvSpPr>
      <dsp:spPr>
        <a:xfrm rot="10800000">
          <a:off x="1167146" y="1322875"/>
          <a:ext cx="4128293" cy="509254"/>
        </a:xfrm>
        <a:prstGeom prst="homePlat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567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chemeClr val="accent3"/>
              </a:solidFill>
            </a:rPr>
            <a:t>Agility Definitions</a:t>
          </a:r>
          <a:endParaRPr lang="en-US" sz="2400" b="0" kern="1200" dirty="0">
            <a:solidFill>
              <a:schemeClr val="accent3"/>
            </a:solidFill>
          </a:endParaRPr>
        </a:p>
      </dsp:txBody>
      <dsp:txXfrm rot="10800000">
        <a:off x="1167146" y="1322875"/>
        <a:ext cx="4128293" cy="509254"/>
      </dsp:txXfrm>
    </dsp:sp>
    <dsp:sp modelId="{03FBA26C-10C5-4096-AF4A-35F87DBF2B02}">
      <dsp:nvSpPr>
        <dsp:cNvPr id="0" name=""/>
        <dsp:cNvSpPr/>
      </dsp:nvSpPr>
      <dsp:spPr>
        <a:xfrm>
          <a:off x="912519" y="1322875"/>
          <a:ext cx="509254" cy="50925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46B254-D77B-4794-AF3D-AF9DE88DF15B}">
      <dsp:nvSpPr>
        <dsp:cNvPr id="0" name=""/>
        <dsp:cNvSpPr/>
      </dsp:nvSpPr>
      <dsp:spPr>
        <a:xfrm rot="10800000">
          <a:off x="1167146" y="1984146"/>
          <a:ext cx="4128293" cy="509254"/>
        </a:xfrm>
        <a:prstGeom prst="homePlat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567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chemeClr val="accent3"/>
              </a:solidFill>
            </a:rPr>
            <a:t>S&amp;OP Process </a:t>
          </a:r>
          <a:endParaRPr lang="en-US" sz="2400" b="0" kern="1200" dirty="0">
            <a:solidFill>
              <a:schemeClr val="accent3"/>
            </a:solidFill>
          </a:endParaRPr>
        </a:p>
      </dsp:txBody>
      <dsp:txXfrm rot="10800000">
        <a:off x="1167146" y="1984146"/>
        <a:ext cx="4128293" cy="509254"/>
      </dsp:txXfrm>
    </dsp:sp>
    <dsp:sp modelId="{F5720516-9303-41A1-AD3C-3F5EFC07AA5E}">
      <dsp:nvSpPr>
        <dsp:cNvPr id="0" name=""/>
        <dsp:cNvSpPr/>
      </dsp:nvSpPr>
      <dsp:spPr>
        <a:xfrm>
          <a:off x="912519" y="1984146"/>
          <a:ext cx="509254" cy="50925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BD6C0A-DB74-460F-A6CB-73233B894A69}">
      <dsp:nvSpPr>
        <dsp:cNvPr id="0" name=""/>
        <dsp:cNvSpPr/>
      </dsp:nvSpPr>
      <dsp:spPr>
        <a:xfrm rot="10800000">
          <a:off x="1167146" y="2645416"/>
          <a:ext cx="4128293" cy="509254"/>
        </a:xfrm>
        <a:prstGeom prst="homePlat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567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chemeClr val="accent3"/>
              </a:solidFill>
            </a:rPr>
            <a:t>Agility Performance</a:t>
          </a:r>
          <a:endParaRPr lang="en-US" sz="2400" b="0" kern="1200" dirty="0">
            <a:solidFill>
              <a:schemeClr val="accent3"/>
            </a:solidFill>
          </a:endParaRPr>
        </a:p>
      </dsp:txBody>
      <dsp:txXfrm rot="10800000">
        <a:off x="1167146" y="2645416"/>
        <a:ext cx="4128293" cy="509254"/>
      </dsp:txXfrm>
    </dsp:sp>
    <dsp:sp modelId="{7F361353-FFB9-4749-9D8A-06334B1E3844}">
      <dsp:nvSpPr>
        <dsp:cNvPr id="0" name=""/>
        <dsp:cNvSpPr/>
      </dsp:nvSpPr>
      <dsp:spPr>
        <a:xfrm>
          <a:off x="912519" y="2645416"/>
          <a:ext cx="509254" cy="50925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0DC2AF-68AE-488E-80A4-FAD09DE6D47A}">
      <dsp:nvSpPr>
        <dsp:cNvPr id="0" name=""/>
        <dsp:cNvSpPr/>
      </dsp:nvSpPr>
      <dsp:spPr>
        <a:xfrm rot="10800000">
          <a:off x="1167146" y="334"/>
          <a:ext cx="4128293" cy="509254"/>
        </a:xfrm>
        <a:prstGeom prst="homePlat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567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chemeClr val="accent3"/>
              </a:solidFill>
            </a:rPr>
            <a:t>Overview</a:t>
          </a:r>
          <a:endParaRPr lang="en-US" sz="2400" b="0" kern="1200" dirty="0">
            <a:solidFill>
              <a:schemeClr val="accent3"/>
            </a:solidFill>
          </a:endParaRPr>
        </a:p>
      </dsp:txBody>
      <dsp:txXfrm rot="10800000">
        <a:off x="1167146" y="334"/>
        <a:ext cx="4128293" cy="509254"/>
      </dsp:txXfrm>
    </dsp:sp>
    <dsp:sp modelId="{9CBE5D1E-AFD0-4BCC-B7D4-D4B9B55B6373}">
      <dsp:nvSpPr>
        <dsp:cNvPr id="0" name=""/>
        <dsp:cNvSpPr/>
      </dsp:nvSpPr>
      <dsp:spPr>
        <a:xfrm>
          <a:off x="912519" y="334"/>
          <a:ext cx="509254" cy="50925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3397ED-D2A3-41ED-9095-EAD1AD83BCF3}">
      <dsp:nvSpPr>
        <dsp:cNvPr id="0" name=""/>
        <dsp:cNvSpPr/>
      </dsp:nvSpPr>
      <dsp:spPr>
        <a:xfrm rot="10800000">
          <a:off x="1167146" y="661605"/>
          <a:ext cx="4128293" cy="509254"/>
        </a:xfrm>
        <a:prstGeom prst="homePlat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567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chemeClr val="accent3"/>
              </a:solidFill>
            </a:rPr>
            <a:t>Demographics</a:t>
          </a:r>
          <a:endParaRPr lang="en-US" sz="2400" b="0" kern="1200" dirty="0">
            <a:solidFill>
              <a:schemeClr val="accent3"/>
            </a:solidFill>
          </a:endParaRPr>
        </a:p>
      </dsp:txBody>
      <dsp:txXfrm rot="10800000">
        <a:off x="1167146" y="661605"/>
        <a:ext cx="4128293" cy="509254"/>
      </dsp:txXfrm>
    </dsp:sp>
    <dsp:sp modelId="{578C9A59-3F00-414B-BBE4-7227A44510DD}">
      <dsp:nvSpPr>
        <dsp:cNvPr id="0" name=""/>
        <dsp:cNvSpPr/>
      </dsp:nvSpPr>
      <dsp:spPr>
        <a:xfrm>
          <a:off x="912519" y="661605"/>
          <a:ext cx="509254" cy="50925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7FA07E-11E7-44F0-9937-54F11EA2B7D6}">
      <dsp:nvSpPr>
        <dsp:cNvPr id="0" name=""/>
        <dsp:cNvSpPr/>
      </dsp:nvSpPr>
      <dsp:spPr>
        <a:xfrm rot="10800000">
          <a:off x="1167146" y="1322875"/>
          <a:ext cx="4128293" cy="509254"/>
        </a:xfrm>
        <a:prstGeom prst="homePlat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567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accent3"/>
              </a:solidFill>
            </a:rPr>
            <a:t>Agility Definitions</a:t>
          </a:r>
          <a:endParaRPr lang="en-US" sz="2400" b="1" kern="1200" dirty="0">
            <a:solidFill>
              <a:schemeClr val="accent3"/>
            </a:solidFill>
          </a:endParaRPr>
        </a:p>
      </dsp:txBody>
      <dsp:txXfrm rot="10800000">
        <a:off x="1167146" y="1322875"/>
        <a:ext cx="4128293" cy="509254"/>
      </dsp:txXfrm>
    </dsp:sp>
    <dsp:sp modelId="{CF79953B-BFC4-431C-9E9C-9803E42FEFC2}">
      <dsp:nvSpPr>
        <dsp:cNvPr id="0" name=""/>
        <dsp:cNvSpPr/>
      </dsp:nvSpPr>
      <dsp:spPr>
        <a:xfrm>
          <a:off x="912519" y="1322875"/>
          <a:ext cx="509254" cy="50925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9788C6-3DBC-4007-AD8E-F8C5ECDE08EE}">
      <dsp:nvSpPr>
        <dsp:cNvPr id="0" name=""/>
        <dsp:cNvSpPr/>
      </dsp:nvSpPr>
      <dsp:spPr>
        <a:xfrm rot="10800000">
          <a:off x="1055930" y="2008860"/>
          <a:ext cx="4128293" cy="509254"/>
        </a:xfrm>
        <a:prstGeom prst="homePlat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567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chemeClr val="accent3"/>
              </a:solidFill>
            </a:rPr>
            <a:t>S&amp;OP Process</a:t>
          </a:r>
          <a:endParaRPr lang="en-US" sz="2400" b="0" kern="1200" dirty="0">
            <a:solidFill>
              <a:schemeClr val="accent3"/>
            </a:solidFill>
          </a:endParaRPr>
        </a:p>
      </dsp:txBody>
      <dsp:txXfrm rot="10800000">
        <a:off x="1055930" y="2008860"/>
        <a:ext cx="4128293" cy="509254"/>
      </dsp:txXfrm>
    </dsp:sp>
    <dsp:sp modelId="{8E8855F5-1C5E-4535-91DF-D7DE18B7FD2B}">
      <dsp:nvSpPr>
        <dsp:cNvPr id="0" name=""/>
        <dsp:cNvSpPr/>
      </dsp:nvSpPr>
      <dsp:spPr>
        <a:xfrm>
          <a:off x="912519" y="1984146"/>
          <a:ext cx="509254" cy="50925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BD6C0A-DB74-460F-A6CB-73233B894A69}">
      <dsp:nvSpPr>
        <dsp:cNvPr id="0" name=""/>
        <dsp:cNvSpPr/>
      </dsp:nvSpPr>
      <dsp:spPr>
        <a:xfrm rot="10800000">
          <a:off x="1167146" y="2645416"/>
          <a:ext cx="4128293" cy="509254"/>
        </a:xfrm>
        <a:prstGeom prst="homePlat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567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chemeClr val="accent3"/>
              </a:solidFill>
            </a:rPr>
            <a:t>Agility Performance</a:t>
          </a:r>
          <a:endParaRPr lang="en-US" sz="2400" b="0" kern="1200" dirty="0">
            <a:solidFill>
              <a:schemeClr val="accent3"/>
            </a:solidFill>
          </a:endParaRPr>
        </a:p>
      </dsp:txBody>
      <dsp:txXfrm rot="10800000">
        <a:off x="1167146" y="2645416"/>
        <a:ext cx="4128293" cy="509254"/>
      </dsp:txXfrm>
    </dsp:sp>
    <dsp:sp modelId="{7F361353-FFB9-4749-9D8A-06334B1E3844}">
      <dsp:nvSpPr>
        <dsp:cNvPr id="0" name=""/>
        <dsp:cNvSpPr/>
      </dsp:nvSpPr>
      <dsp:spPr>
        <a:xfrm>
          <a:off x="912519" y="2645416"/>
          <a:ext cx="509254" cy="50925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0DC2AF-68AE-488E-80A4-FAD09DE6D47A}">
      <dsp:nvSpPr>
        <dsp:cNvPr id="0" name=""/>
        <dsp:cNvSpPr/>
      </dsp:nvSpPr>
      <dsp:spPr>
        <a:xfrm rot="10800000">
          <a:off x="1167146" y="334"/>
          <a:ext cx="4128293" cy="509254"/>
        </a:xfrm>
        <a:prstGeom prst="homePlat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567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chemeClr val="accent3"/>
              </a:solidFill>
            </a:rPr>
            <a:t>Overview</a:t>
          </a:r>
          <a:endParaRPr lang="en-US" sz="2400" b="0" kern="1200" dirty="0">
            <a:solidFill>
              <a:schemeClr val="accent3"/>
            </a:solidFill>
          </a:endParaRPr>
        </a:p>
      </dsp:txBody>
      <dsp:txXfrm rot="10800000">
        <a:off x="1167146" y="334"/>
        <a:ext cx="4128293" cy="509254"/>
      </dsp:txXfrm>
    </dsp:sp>
    <dsp:sp modelId="{9CBE5D1E-AFD0-4BCC-B7D4-D4B9B55B6373}">
      <dsp:nvSpPr>
        <dsp:cNvPr id="0" name=""/>
        <dsp:cNvSpPr/>
      </dsp:nvSpPr>
      <dsp:spPr>
        <a:xfrm>
          <a:off x="912519" y="334"/>
          <a:ext cx="509254" cy="50925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3397ED-D2A3-41ED-9095-EAD1AD83BCF3}">
      <dsp:nvSpPr>
        <dsp:cNvPr id="0" name=""/>
        <dsp:cNvSpPr/>
      </dsp:nvSpPr>
      <dsp:spPr>
        <a:xfrm rot="10800000">
          <a:off x="1167146" y="661605"/>
          <a:ext cx="4128293" cy="509254"/>
        </a:xfrm>
        <a:prstGeom prst="homePlat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567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chemeClr val="accent3"/>
              </a:solidFill>
            </a:rPr>
            <a:t>Demographics</a:t>
          </a:r>
          <a:endParaRPr lang="en-US" sz="2400" b="0" kern="1200" dirty="0">
            <a:solidFill>
              <a:schemeClr val="accent3"/>
            </a:solidFill>
          </a:endParaRPr>
        </a:p>
      </dsp:txBody>
      <dsp:txXfrm rot="10800000">
        <a:off x="1167146" y="661605"/>
        <a:ext cx="4128293" cy="509254"/>
      </dsp:txXfrm>
    </dsp:sp>
    <dsp:sp modelId="{578C9A59-3F00-414B-BBE4-7227A44510DD}">
      <dsp:nvSpPr>
        <dsp:cNvPr id="0" name=""/>
        <dsp:cNvSpPr/>
      </dsp:nvSpPr>
      <dsp:spPr>
        <a:xfrm>
          <a:off x="912519" y="661605"/>
          <a:ext cx="509254" cy="50925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7FA07E-11E7-44F0-9937-54F11EA2B7D6}">
      <dsp:nvSpPr>
        <dsp:cNvPr id="0" name=""/>
        <dsp:cNvSpPr/>
      </dsp:nvSpPr>
      <dsp:spPr>
        <a:xfrm rot="10800000">
          <a:off x="1130074" y="1322875"/>
          <a:ext cx="4128293" cy="509254"/>
        </a:xfrm>
        <a:prstGeom prst="homePlat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567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chemeClr val="accent3"/>
              </a:solidFill>
            </a:rPr>
            <a:t>Agility Definitions</a:t>
          </a:r>
          <a:endParaRPr lang="en-US" sz="2400" b="0" kern="1200" dirty="0">
            <a:solidFill>
              <a:schemeClr val="accent3"/>
            </a:solidFill>
          </a:endParaRPr>
        </a:p>
      </dsp:txBody>
      <dsp:txXfrm rot="10800000">
        <a:off x="1130074" y="1322875"/>
        <a:ext cx="4128293" cy="509254"/>
      </dsp:txXfrm>
    </dsp:sp>
    <dsp:sp modelId="{CF79953B-BFC4-431C-9E9C-9803E42FEFC2}">
      <dsp:nvSpPr>
        <dsp:cNvPr id="0" name=""/>
        <dsp:cNvSpPr/>
      </dsp:nvSpPr>
      <dsp:spPr>
        <a:xfrm>
          <a:off x="912519" y="1322875"/>
          <a:ext cx="509254" cy="50925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9788C6-3DBC-4007-AD8E-F8C5ECDE08EE}">
      <dsp:nvSpPr>
        <dsp:cNvPr id="0" name=""/>
        <dsp:cNvSpPr/>
      </dsp:nvSpPr>
      <dsp:spPr>
        <a:xfrm rot="10800000">
          <a:off x="1167146" y="1984146"/>
          <a:ext cx="4128293" cy="509254"/>
        </a:xfrm>
        <a:prstGeom prst="homePlat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567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accent3"/>
              </a:solidFill>
            </a:rPr>
            <a:t>S&amp;OP Process</a:t>
          </a:r>
          <a:endParaRPr lang="en-US" sz="2400" b="1" kern="1200" dirty="0">
            <a:solidFill>
              <a:schemeClr val="accent3"/>
            </a:solidFill>
          </a:endParaRPr>
        </a:p>
      </dsp:txBody>
      <dsp:txXfrm rot="10800000">
        <a:off x="1167146" y="1984146"/>
        <a:ext cx="4128293" cy="509254"/>
      </dsp:txXfrm>
    </dsp:sp>
    <dsp:sp modelId="{8E8855F5-1C5E-4535-91DF-D7DE18B7FD2B}">
      <dsp:nvSpPr>
        <dsp:cNvPr id="0" name=""/>
        <dsp:cNvSpPr/>
      </dsp:nvSpPr>
      <dsp:spPr>
        <a:xfrm>
          <a:off x="912519" y="1984146"/>
          <a:ext cx="509254" cy="50925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BD6C0A-DB74-460F-A6CB-73233B894A69}">
      <dsp:nvSpPr>
        <dsp:cNvPr id="0" name=""/>
        <dsp:cNvSpPr/>
      </dsp:nvSpPr>
      <dsp:spPr>
        <a:xfrm rot="10800000">
          <a:off x="1167146" y="2645416"/>
          <a:ext cx="4128293" cy="509254"/>
        </a:xfrm>
        <a:prstGeom prst="homePlat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567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chemeClr val="accent3"/>
              </a:solidFill>
            </a:rPr>
            <a:t>Agility Performance</a:t>
          </a:r>
          <a:endParaRPr lang="en-US" sz="2400" b="0" kern="1200" dirty="0">
            <a:solidFill>
              <a:schemeClr val="accent3"/>
            </a:solidFill>
          </a:endParaRPr>
        </a:p>
      </dsp:txBody>
      <dsp:txXfrm rot="10800000">
        <a:off x="1167146" y="2645416"/>
        <a:ext cx="4128293" cy="509254"/>
      </dsp:txXfrm>
    </dsp:sp>
    <dsp:sp modelId="{7F361353-FFB9-4749-9D8A-06334B1E3844}">
      <dsp:nvSpPr>
        <dsp:cNvPr id="0" name=""/>
        <dsp:cNvSpPr/>
      </dsp:nvSpPr>
      <dsp:spPr>
        <a:xfrm>
          <a:off x="912519" y="2645416"/>
          <a:ext cx="509254" cy="50925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0DC2AF-68AE-488E-80A4-FAD09DE6D47A}">
      <dsp:nvSpPr>
        <dsp:cNvPr id="0" name=""/>
        <dsp:cNvSpPr/>
      </dsp:nvSpPr>
      <dsp:spPr>
        <a:xfrm rot="10800000">
          <a:off x="1167146" y="334"/>
          <a:ext cx="4128293" cy="509254"/>
        </a:xfrm>
        <a:prstGeom prst="homePlat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567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chemeClr val="accent3"/>
              </a:solidFill>
            </a:rPr>
            <a:t>Overview</a:t>
          </a:r>
          <a:endParaRPr lang="en-US" sz="2400" b="0" kern="1200" dirty="0">
            <a:solidFill>
              <a:schemeClr val="accent3"/>
            </a:solidFill>
          </a:endParaRPr>
        </a:p>
      </dsp:txBody>
      <dsp:txXfrm rot="10800000">
        <a:off x="1167146" y="334"/>
        <a:ext cx="4128293" cy="509254"/>
      </dsp:txXfrm>
    </dsp:sp>
    <dsp:sp modelId="{9CBE5D1E-AFD0-4BCC-B7D4-D4B9B55B6373}">
      <dsp:nvSpPr>
        <dsp:cNvPr id="0" name=""/>
        <dsp:cNvSpPr/>
      </dsp:nvSpPr>
      <dsp:spPr>
        <a:xfrm>
          <a:off x="912519" y="334"/>
          <a:ext cx="509254" cy="50925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3397ED-D2A3-41ED-9095-EAD1AD83BCF3}">
      <dsp:nvSpPr>
        <dsp:cNvPr id="0" name=""/>
        <dsp:cNvSpPr/>
      </dsp:nvSpPr>
      <dsp:spPr>
        <a:xfrm rot="10800000">
          <a:off x="1167146" y="661605"/>
          <a:ext cx="4128293" cy="509254"/>
        </a:xfrm>
        <a:prstGeom prst="homePlat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567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chemeClr val="accent3"/>
              </a:solidFill>
            </a:rPr>
            <a:t>Demographics</a:t>
          </a:r>
          <a:endParaRPr lang="en-US" sz="2400" b="0" kern="1200" dirty="0">
            <a:solidFill>
              <a:schemeClr val="accent3"/>
            </a:solidFill>
          </a:endParaRPr>
        </a:p>
      </dsp:txBody>
      <dsp:txXfrm rot="10800000">
        <a:off x="1167146" y="661605"/>
        <a:ext cx="4128293" cy="509254"/>
      </dsp:txXfrm>
    </dsp:sp>
    <dsp:sp modelId="{578C9A59-3F00-414B-BBE4-7227A44510DD}">
      <dsp:nvSpPr>
        <dsp:cNvPr id="0" name=""/>
        <dsp:cNvSpPr/>
      </dsp:nvSpPr>
      <dsp:spPr>
        <a:xfrm>
          <a:off x="912519" y="661605"/>
          <a:ext cx="509254" cy="50925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7FA07E-11E7-44F0-9937-54F11EA2B7D6}">
      <dsp:nvSpPr>
        <dsp:cNvPr id="0" name=""/>
        <dsp:cNvSpPr/>
      </dsp:nvSpPr>
      <dsp:spPr>
        <a:xfrm rot="10800000">
          <a:off x="1167146" y="1322875"/>
          <a:ext cx="4128293" cy="509254"/>
        </a:xfrm>
        <a:prstGeom prst="homePlat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567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chemeClr val="accent3"/>
              </a:solidFill>
            </a:rPr>
            <a:t>Agility Definition</a:t>
          </a:r>
          <a:endParaRPr lang="en-US" sz="2400" b="0" kern="1200" dirty="0">
            <a:solidFill>
              <a:schemeClr val="accent3"/>
            </a:solidFill>
          </a:endParaRPr>
        </a:p>
      </dsp:txBody>
      <dsp:txXfrm rot="10800000">
        <a:off x="1167146" y="1322875"/>
        <a:ext cx="4128293" cy="509254"/>
      </dsp:txXfrm>
    </dsp:sp>
    <dsp:sp modelId="{CF79953B-BFC4-431C-9E9C-9803E42FEFC2}">
      <dsp:nvSpPr>
        <dsp:cNvPr id="0" name=""/>
        <dsp:cNvSpPr/>
      </dsp:nvSpPr>
      <dsp:spPr>
        <a:xfrm>
          <a:off x="912519" y="1322875"/>
          <a:ext cx="509254" cy="50925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9788C6-3DBC-4007-AD8E-F8C5ECDE08EE}">
      <dsp:nvSpPr>
        <dsp:cNvPr id="0" name=""/>
        <dsp:cNvSpPr/>
      </dsp:nvSpPr>
      <dsp:spPr>
        <a:xfrm rot="10800000">
          <a:off x="1167146" y="1984146"/>
          <a:ext cx="4128293" cy="509254"/>
        </a:xfrm>
        <a:prstGeom prst="homePlat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567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chemeClr val="accent3"/>
              </a:solidFill>
            </a:rPr>
            <a:t>S&amp;OP Process</a:t>
          </a:r>
          <a:endParaRPr lang="en-US" sz="2400" b="0" kern="1200" dirty="0">
            <a:solidFill>
              <a:schemeClr val="accent3"/>
            </a:solidFill>
          </a:endParaRPr>
        </a:p>
      </dsp:txBody>
      <dsp:txXfrm rot="10800000">
        <a:off x="1167146" y="1984146"/>
        <a:ext cx="4128293" cy="509254"/>
      </dsp:txXfrm>
    </dsp:sp>
    <dsp:sp modelId="{8E8855F5-1C5E-4535-91DF-D7DE18B7FD2B}">
      <dsp:nvSpPr>
        <dsp:cNvPr id="0" name=""/>
        <dsp:cNvSpPr/>
      </dsp:nvSpPr>
      <dsp:spPr>
        <a:xfrm>
          <a:off x="912519" y="1984146"/>
          <a:ext cx="509254" cy="50925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BD6C0A-DB74-460F-A6CB-73233B894A69}">
      <dsp:nvSpPr>
        <dsp:cNvPr id="0" name=""/>
        <dsp:cNvSpPr/>
      </dsp:nvSpPr>
      <dsp:spPr>
        <a:xfrm rot="10800000">
          <a:off x="1167146" y="2645416"/>
          <a:ext cx="4128293" cy="509254"/>
        </a:xfrm>
        <a:prstGeom prst="homePlat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567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accent3"/>
              </a:solidFill>
            </a:rPr>
            <a:t>Agility Performance</a:t>
          </a:r>
          <a:endParaRPr lang="en-US" sz="2400" b="1" kern="1200" dirty="0">
            <a:solidFill>
              <a:schemeClr val="accent3"/>
            </a:solidFill>
          </a:endParaRPr>
        </a:p>
      </dsp:txBody>
      <dsp:txXfrm rot="10800000">
        <a:off x="1167146" y="2645416"/>
        <a:ext cx="4128293" cy="509254"/>
      </dsp:txXfrm>
    </dsp:sp>
    <dsp:sp modelId="{7F361353-FFB9-4749-9D8A-06334B1E3844}">
      <dsp:nvSpPr>
        <dsp:cNvPr id="0" name=""/>
        <dsp:cNvSpPr/>
      </dsp:nvSpPr>
      <dsp:spPr>
        <a:xfrm>
          <a:off x="912519" y="2645416"/>
          <a:ext cx="509254" cy="50925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5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C54B78-B4E3-4F46-B052-47C06ED906B1}" type="datetimeFigureOut">
              <a:rPr lang="en-US" smtClean="0"/>
              <a:pPr/>
              <a:t>5/16/2012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7F9FF-2F8D-3F47-ABE4-263E49AE1E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917811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59E7F-90F7-4A72-88AA-207D7E6B0EAF}" type="datetimeFigureOut">
              <a:rPr lang="en-US" smtClean="0"/>
              <a:pPr/>
              <a:t>5/16/2012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39B38-6A6E-4F5A-8CE1-8B26764133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5562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1CBFF-6D3D-49D3-A5C0-D23F47D315A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2687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upply Chain Insight_2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" y="8881"/>
            <a:ext cx="9144000" cy="68484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35109" y="3198471"/>
            <a:ext cx="655187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22333" y="45969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84368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8489" y="6356350"/>
            <a:ext cx="6314739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08104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2735900" y="2814970"/>
            <a:ext cx="6783777" cy="12195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2230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8489" y="6356350"/>
            <a:ext cx="6314739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2735900" y="2814970"/>
            <a:ext cx="6783777" cy="12195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96594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upply Chain Insight_text_2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" y="8881"/>
            <a:ext cx="9144000" cy="6848488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 userDrawn="1">
            <p:ph type="title"/>
          </p:nvPr>
        </p:nvSpPr>
        <p:spPr>
          <a:xfrm>
            <a:off x="457200" y="967392"/>
            <a:ext cx="8229600" cy="11430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47604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515" y="1600201"/>
            <a:ext cx="8667416" cy="3470563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7527" y="3694"/>
            <a:ext cx="7331826" cy="11430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80849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293816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8489" y="6292735"/>
            <a:ext cx="6314739" cy="55343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52426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8489" y="6356350"/>
            <a:ext cx="63147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25269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8489" y="6356350"/>
            <a:ext cx="63147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9804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8489" y="6356350"/>
            <a:ext cx="6314739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26937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/>
                <a:cs typeface="Arial"/>
              </a:defRPr>
            </a:lvl1pPr>
            <a:lvl2pPr>
              <a:defRPr sz="28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8489" y="6356350"/>
            <a:ext cx="6314739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52571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Supply Chain Insight_bottom_2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947"/>
          <a:stretch>
            <a:fillRect/>
          </a:stretch>
        </p:blipFill>
        <p:spPr bwMode="auto">
          <a:xfrm>
            <a:off x="0" y="6356350"/>
            <a:ext cx="9164638" cy="509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907" y="3694"/>
            <a:ext cx="7876397" cy="1067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2632" y="1600202"/>
            <a:ext cx="8578734" cy="41438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26431" y="6652948"/>
            <a:ext cx="249940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bg1"/>
                </a:solidFill>
                <a:latin typeface="Times"/>
                <a:cs typeface="Times"/>
              </a:rPr>
              <a:t>Supply Chain Insights, LLC © 2012, p. </a:t>
            </a:r>
            <a:fld id="{01E6E54A-23DE-4477-8683-9ACCE48BBFD2}" type="slidenum">
              <a:rPr lang="en-US" sz="1050" smtClean="0">
                <a:solidFill>
                  <a:schemeClr val="bg1"/>
                </a:solidFill>
                <a:latin typeface="Times"/>
                <a:cs typeface="Times"/>
              </a:rPr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50" dirty="0" smtClean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9" name="Text Placeholder 2"/>
          <p:cNvSpPr txBox="1">
            <a:spLocks/>
          </p:cNvSpPr>
          <p:nvPr userDrawn="1"/>
        </p:nvSpPr>
        <p:spPr>
          <a:xfrm>
            <a:off x="609600" y="6356350"/>
            <a:ext cx="6393628" cy="36512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2" name="Picture 11" descr="Supply Chain Insights.jp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32083" y="83130"/>
            <a:ext cx="877824" cy="877824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 flipV="1">
            <a:off x="-8313" y="1054790"/>
            <a:ext cx="9144000" cy="16626"/>
          </a:xfrm>
          <a:prstGeom prst="line">
            <a:avLst/>
          </a:prstGeom>
          <a:ln w="38100">
            <a:solidFill>
              <a:srgbClr val="8DC63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54928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3200" b="1" kern="1200">
          <a:solidFill>
            <a:schemeClr val="accent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888" y="2745708"/>
            <a:ext cx="6928837" cy="1470025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How S&amp;OP Drives Agility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813" y="3778019"/>
            <a:ext cx="6928836" cy="1752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Research Results</a:t>
            </a:r>
          </a:p>
          <a:p>
            <a:r>
              <a:rPr lang="en-US" sz="2000" dirty="0" smtClean="0"/>
              <a:t>March-April 2012</a:t>
            </a:r>
            <a:endParaRPr lang="en-US" sz="2400" dirty="0" smtClean="0"/>
          </a:p>
        </p:txBody>
      </p:sp>
      <p:pic>
        <p:nvPicPr>
          <p:cNvPr id="5" name="Picture 2" descr="C:\Users\Heather Hart\AppData\Local\Microsoft\Windows\Temporary Internet Files\Content.Outlook\6H55D0PP\Chain Supply as a System_450x271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676" y="484488"/>
            <a:ext cx="2706626" cy="1635524"/>
          </a:xfrm>
          <a:prstGeom prst="rect">
            <a:avLst/>
          </a:prstGeom>
          <a:noFill/>
          <a:ln w="38100">
            <a:solidFill>
              <a:srgbClr val="8DC63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59287" y="6205491"/>
            <a:ext cx="3577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Supply </a:t>
            </a:r>
          </a:p>
          <a:p>
            <a:r>
              <a:rPr lang="en-US" sz="1200" b="1" dirty="0" smtClean="0">
                <a:solidFill>
                  <a:schemeClr val="bg1"/>
                </a:solidFill>
              </a:rPr>
              <a:t>Chain </a:t>
            </a:r>
          </a:p>
          <a:p>
            <a:r>
              <a:rPr lang="en-US" sz="1200" b="1" dirty="0" smtClean="0">
                <a:solidFill>
                  <a:schemeClr val="bg1"/>
                </a:solidFill>
              </a:rPr>
              <a:t>Insights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582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Was Surveyed?</a:t>
            </a:r>
            <a:br>
              <a:rPr lang="en-US" dirty="0" smtClean="0"/>
            </a:br>
            <a:r>
              <a:rPr lang="en-US" sz="2400" dirty="0" smtClean="0"/>
              <a:t>Supply Chain Complexity</a:t>
            </a:r>
            <a:endParaRPr lang="en-US" dirty="0"/>
          </a:p>
        </p:txBody>
      </p:sp>
      <p:pic>
        <p:nvPicPr>
          <p:cNvPr id="10" name="Picture 9" descr="Q8Q9Q10 Supply Chain Complexity.jpg"/>
          <p:cNvPicPr>
            <a:picLocks noChangeAspect="1"/>
          </p:cNvPicPr>
          <p:nvPr/>
        </p:nvPicPr>
        <p:blipFill>
          <a:blip r:embed="rId2"/>
          <a:srcRect l="5650" t="16331"/>
          <a:stretch>
            <a:fillRect/>
          </a:stretch>
        </p:blipFill>
        <p:spPr>
          <a:xfrm>
            <a:off x="997527" y="1118471"/>
            <a:ext cx="7640086" cy="5283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Was Surveyed?</a:t>
            </a:r>
            <a:br>
              <a:rPr lang="en-US" dirty="0" smtClean="0"/>
            </a:br>
            <a:r>
              <a:rPr lang="en-US" sz="2400" dirty="0" smtClean="0"/>
              <a:t>Supply Chain Complexity</a:t>
            </a:r>
            <a:endParaRPr lang="en-US" dirty="0"/>
          </a:p>
        </p:txBody>
      </p:sp>
      <p:pic>
        <p:nvPicPr>
          <p:cNvPr id="8" name="Picture 7" descr="Q8Q9Q10 Supply Chain Complexity by Industry.jpg"/>
          <p:cNvPicPr>
            <a:picLocks noChangeAspect="1"/>
          </p:cNvPicPr>
          <p:nvPr/>
        </p:nvPicPr>
        <p:blipFill>
          <a:blip r:embed="rId2"/>
          <a:srcRect l="6554" t="19081"/>
          <a:stretch>
            <a:fillRect/>
          </a:stretch>
        </p:blipFill>
        <p:spPr>
          <a:xfrm>
            <a:off x="741405" y="1131041"/>
            <a:ext cx="8092604" cy="5240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S&amp;OP Process</a:t>
            </a:r>
            <a:br>
              <a:rPr lang="en-US" dirty="0" smtClean="0"/>
            </a:br>
            <a:r>
              <a:rPr lang="en-US" dirty="0" smtClean="0"/>
              <a:t>Existence &amp; Processes</a:t>
            </a:r>
            <a:endParaRPr lang="en-US" dirty="0"/>
          </a:p>
        </p:txBody>
      </p:sp>
      <p:pic>
        <p:nvPicPr>
          <p:cNvPr id="8" name="Picture 7" descr="Q17Q19_SOP Existence and Processes.jpg"/>
          <p:cNvPicPr>
            <a:picLocks noChangeAspect="1"/>
          </p:cNvPicPr>
          <p:nvPr/>
        </p:nvPicPr>
        <p:blipFill>
          <a:blip r:embed="rId2"/>
          <a:srcRect l="7730" t="18556" r="5123"/>
          <a:stretch>
            <a:fillRect/>
          </a:stretch>
        </p:blipFill>
        <p:spPr>
          <a:xfrm>
            <a:off x="997527" y="1213141"/>
            <a:ext cx="7383724" cy="51952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8770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1651072135"/>
              </p:ext>
            </p:extLst>
          </p:nvPr>
        </p:nvGraphicFramePr>
        <p:xfrm>
          <a:off x="1488979" y="1914144"/>
          <a:ext cx="6207960" cy="3155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Agility?</a:t>
            </a:r>
            <a:endParaRPr lang="en-US" sz="2400" dirty="0"/>
          </a:p>
        </p:txBody>
      </p:sp>
      <p:pic>
        <p:nvPicPr>
          <p:cNvPr id="6" name="Picture 5" descr="Q11_Agility Defini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396" y="1186473"/>
            <a:ext cx="8247207" cy="48763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3451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Agility?</a:t>
            </a:r>
            <a:br>
              <a:rPr lang="en-US" dirty="0" smtClean="0"/>
            </a:br>
            <a:r>
              <a:rPr lang="en-US" sz="2400" dirty="0" smtClean="0"/>
              <a:t>By Supply Chain Leader</a:t>
            </a:r>
            <a:endParaRPr lang="en-US" sz="2400" dirty="0"/>
          </a:p>
        </p:txBody>
      </p:sp>
      <p:pic>
        <p:nvPicPr>
          <p:cNvPr id="8" name="Picture 7" descr="Q11_Agility Definition by SC Leader.jpg"/>
          <p:cNvPicPr>
            <a:picLocks noChangeAspect="1"/>
          </p:cNvPicPr>
          <p:nvPr/>
        </p:nvPicPr>
        <p:blipFill>
          <a:blip r:embed="rId2"/>
          <a:srcRect t="21868"/>
          <a:stretch>
            <a:fillRect/>
          </a:stretch>
        </p:blipFill>
        <p:spPr>
          <a:xfrm>
            <a:off x="173736" y="1248026"/>
            <a:ext cx="8796528" cy="50963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8080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Agility? </a:t>
            </a:r>
            <a:br>
              <a:rPr lang="en-US" dirty="0" smtClean="0"/>
            </a:br>
            <a:r>
              <a:rPr lang="en-US" sz="2400" dirty="0" smtClean="0"/>
              <a:t>By S&amp;OP Goal </a:t>
            </a:r>
            <a:endParaRPr lang="en-US" sz="1800" dirty="0"/>
          </a:p>
        </p:txBody>
      </p:sp>
      <p:pic>
        <p:nvPicPr>
          <p:cNvPr id="5" name="Picture 4" descr="Q11_Agility Definition by SOP Goal.jpg"/>
          <p:cNvPicPr>
            <a:picLocks noChangeAspect="1"/>
          </p:cNvPicPr>
          <p:nvPr/>
        </p:nvPicPr>
        <p:blipFill>
          <a:blip r:embed="rId2"/>
          <a:srcRect t="22089"/>
          <a:stretch>
            <a:fillRect/>
          </a:stretch>
        </p:blipFill>
        <p:spPr>
          <a:xfrm>
            <a:off x="51816" y="1136813"/>
            <a:ext cx="9040368" cy="51911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7156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1686330030"/>
              </p:ext>
            </p:extLst>
          </p:nvPr>
        </p:nvGraphicFramePr>
        <p:xfrm>
          <a:off x="1488979" y="1914144"/>
          <a:ext cx="6207960" cy="3155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S&amp;OP Evolution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16" name="Picture 15" descr="SOP_evolu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907" y="1269184"/>
            <a:ext cx="7124186" cy="50363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7151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S&amp;OP Goal</a:t>
            </a:r>
            <a:br>
              <a:rPr lang="en-US" dirty="0" smtClean="0"/>
            </a:br>
            <a:r>
              <a:rPr lang="en-US" sz="2400" dirty="0" smtClean="0"/>
              <a:t>By Supply Chain Leader</a:t>
            </a:r>
            <a:endParaRPr lang="en-US" dirty="0"/>
          </a:p>
        </p:txBody>
      </p:sp>
      <p:pic>
        <p:nvPicPr>
          <p:cNvPr id="7" name="Picture 6" descr="Q18_SOP goal by Leader.jpg"/>
          <p:cNvPicPr>
            <a:picLocks noChangeAspect="1"/>
          </p:cNvPicPr>
          <p:nvPr/>
        </p:nvPicPr>
        <p:blipFill>
          <a:blip r:embed="rId2"/>
          <a:srcRect t="22421"/>
          <a:stretch>
            <a:fillRect/>
          </a:stretch>
        </p:blipFill>
        <p:spPr>
          <a:xfrm>
            <a:off x="0" y="1282621"/>
            <a:ext cx="9144000" cy="50568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299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16692" y="1439560"/>
            <a:ext cx="7612662" cy="4479325"/>
          </a:xfrm>
          <a:solidFill>
            <a:schemeClr val="accent2">
              <a:lumMod val="60000"/>
              <a:lumOff val="40000"/>
            </a:schemeClr>
          </a:solidFill>
          <a:ln w="50800" cmpd="thickThin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 anchorCtr="0">
            <a:noAutofit/>
          </a:bodyPr>
          <a:lstStyle/>
          <a:p>
            <a:pPr marL="454025">
              <a:spcBef>
                <a:spcPts val="1000"/>
              </a:spcBef>
            </a:pPr>
            <a:r>
              <a:rPr lang="en-US" sz="2400" dirty="0" smtClean="0"/>
              <a:t>S&amp;OP landscapes are more complex.  The average company has five S&amp;OP processes. </a:t>
            </a:r>
          </a:p>
          <a:p>
            <a:pPr marL="454025">
              <a:spcBef>
                <a:spcPts val="1000"/>
              </a:spcBef>
            </a:pPr>
            <a:r>
              <a:rPr lang="en-US" sz="2400" dirty="0" smtClean="0"/>
              <a:t>There is a gap in supply chain agility importance and performance.</a:t>
            </a:r>
          </a:p>
          <a:p>
            <a:pPr marL="454025">
              <a:spcBef>
                <a:spcPts val="1000"/>
              </a:spcBef>
            </a:pPr>
            <a:r>
              <a:rPr lang="en-US" sz="2400" dirty="0" smtClean="0"/>
              <a:t>Companies that are the most mature in S&amp;OP are more agile.</a:t>
            </a:r>
          </a:p>
          <a:p>
            <a:pPr marL="454025">
              <a:spcBef>
                <a:spcPts val="1000"/>
              </a:spcBef>
            </a:pPr>
            <a:r>
              <a:rPr lang="en-US" sz="2400" dirty="0" smtClean="0"/>
              <a:t>90% of companies believe that a mature S&amp;OP improves agility.</a:t>
            </a:r>
          </a:p>
          <a:p>
            <a:pPr marL="454025">
              <a:spcBef>
                <a:spcPts val="1000"/>
              </a:spcBef>
            </a:pPr>
            <a:r>
              <a:rPr lang="en-US" sz="2400" dirty="0" smtClean="0"/>
              <a:t>Only 13% of companies have effectively tied S&amp;OP planning to execution.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Findings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784960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S&amp;OP Goal</a:t>
            </a:r>
            <a:br>
              <a:rPr lang="en-US" dirty="0" smtClean="0"/>
            </a:br>
            <a:r>
              <a:rPr lang="en-US" sz="2400" dirty="0" smtClean="0"/>
              <a:t>By Industry</a:t>
            </a:r>
            <a:endParaRPr lang="en-US" sz="2400" dirty="0"/>
          </a:p>
        </p:txBody>
      </p:sp>
      <p:pic>
        <p:nvPicPr>
          <p:cNvPr id="7" name="Picture 6" descr="Q18_SOP goal by industry.jpg"/>
          <p:cNvPicPr>
            <a:picLocks noChangeAspect="1"/>
          </p:cNvPicPr>
          <p:nvPr/>
        </p:nvPicPr>
        <p:blipFill>
          <a:blip r:embed="rId2"/>
          <a:srcRect l="9028" t="23248"/>
          <a:stretch>
            <a:fillRect/>
          </a:stretch>
        </p:blipFill>
        <p:spPr>
          <a:xfrm>
            <a:off x="757104" y="1294978"/>
            <a:ext cx="7719513" cy="48191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5769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S&amp;OP Process </a:t>
            </a:r>
            <a:br>
              <a:rPr lang="en-US" dirty="0" smtClean="0"/>
            </a:br>
            <a:r>
              <a:rPr lang="en-US" dirty="0" smtClean="0"/>
              <a:t>for Agility</a:t>
            </a:r>
            <a:endParaRPr lang="en-US" dirty="0"/>
          </a:p>
        </p:txBody>
      </p:sp>
      <p:pic>
        <p:nvPicPr>
          <p:cNvPr id="7" name="Picture 6" descr="Q22_Impt of SOP for Agilit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" y="1205463"/>
            <a:ext cx="8107680" cy="49377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8537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S&amp;OP Plan Execution</a:t>
            </a:r>
            <a:endParaRPr lang="en-US" dirty="0"/>
          </a:p>
        </p:txBody>
      </p:sp>
      <p:pic>
        <p:nvPicPr>
          <p:cNvPr id="5" name="Picture 4" descr="Q25_SOP Plan Execution.jpg"/>
          <p:cNvPicPr>
            <a:picLocks noChangeAspect="1"/>
          </p:cNvPicPr>
          <p:nvPr/>
        </p:nvPicPr>
        <p:blipFill>
          <a:blip r:embed="rId2"/>
          <a:srcRect t="22096"/>
          <a:stretch>
            <a:fillRect/>
          </a:stretch>
        </p:blipFill>
        <p:spPr>
          <a:xfrm>
            <a:off x="259977" y="1146694"/>
            <a:ext cx="8753856" cy="50909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1564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S&amp;OP Technology</a:t>
            </a:r>
            <a:br>
              <a:rPr lang="en-US" smtClean="0"/>
            </a:br>
            <a:r>
              <a:rPr lang="en-US" smtClean="0"/>
              <a:t>Existence &amp; Functions</a:t>
            </a:r>
            <a:endParaRPr lang="en-US" dirty="0"/>
          </a:p>
        </p:txBody>
      </p:sp>
      <p:pic>
        <p:nvPicPr>
          <p:cNvPr id="10" name="Picture 9" descr="Q20Q21 SOP Technology and functions.jpg"/>
          <p:cNvPicPr>
            <a:picLocks noChangeAspect="1"/>
          </p:cNvPicPr>
          <p:nvPr/>
        </p:nvPicPr>
        <p:blipFill>
          <a:blip r:embed="rId2"/>
          <a:srcRect t="26212"/>
          <a:stretch>
            <a:fillRect/>
          </a:stretch>
        </p:blipFill>
        <p:spPr>
          <a:xfrm>
            <a:off x="0" y="1492629"/>
            <a:ext cx="9144000" cy="43887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7787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Impact of Supply Chain Challenges</a:t>
            </a:r>
            <a:endParaRPr lang="en-US" dirty="0"/>
          </a:p>
        </p:txBody>
      </p:sp>
      <p:pic>
        <p:nvPicPr>
          <p:cNvPr id="8" name="Picture 7" descr="q16_SC Challenges.jpg"/>
          <p:cNvPicPr>
            <a:picLocks noChangeAspect="1"/>
          </p:cNvPicPr>
          <p:nvPr/>
        </p:nvPicPr>
        <p:blipFill>
          <a:blip r:embed="rId2"/>
          <a:srcRect t="18170"/>
          <a:stretch>
            <a:fillRect/>
          </a:stretch>
        </p:blipFill>
        <p:spPr>
          <a:xfrm>
            <a:off x="164592" y="1220836"/>
            <a:ext cx="8979408" cy="50033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7697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1488979" y="1914144"/>
          <a:ext cx="6207960" cy="3155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Agility Importance vs. Performance</a:t>
            </a:r>
            <a:endParaRPr lang="en-US" dirty="0"/>
          </a:p>
        </p:txBody>
      </p:sp>
      <p:pic>
        <p:nvPicPr>
          <p:cNvPr id="8" name="Picture 7" descr="Q12Q13_Agility Impt and Perf.jpg"/>
          <p:cNvPicPr>
            <a:picLocks noChangeAspect="1"/>
          </p:cNvPicPr>
          <p:nvPr/>
        </p:nvPicPr>
        <p:blipFill>
          <a:blip r:embed="rId2"/>
          <a:srcRect l="10614" t="18031"/>
          <a:stretch>
            <a:fillRect/>
          </a:stretch>
        </p:blipFill>
        <p:spPr>
          <a:xfrm>
            <a:off x="988537" y="1198601"/>
            <a:ext cx="7459607" cy="5116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Agility Today vs. Past</a:t>
            </a:r>
            <a:br>
              <a:rPr lang="en-US" dirty="0" smtClean="0"/>
            </a:br>
            <a:r>
              <a:rPr lang="en-US" sz="2400" dirty="0" smtClean="0"/>
              <a:t>By S&amp;OP Goal</a:t>
            </a:r>
            <a:endParaRPr lang="en-US" dirty="0"/>
          </a:p>
        </p:txBody>
      </p:sp>
      <p:pic>
        <p:nvPicPr>
          <p:cNvPr id="7" name="Picture 6" descr="Q14_Agility vs 1 and 5 Years Ago.jpg"/>
          <p:cNvPicPr>
            <a:picLocks noChangeAspect="1"/>
          </p:cNvPicPr>
          <p:nvPr/>
        </p:nvPicPr>
        <p:blipFill>
          <a:blip r:embed="rId2"/>
          <a:srcRect l="16207" t="19740"/>
          <a:stretch>
            <a:fillRect/>
          </a:stretch>
        </p:blipFill>
        <p:spPr>
          <a:xfrm>
            <a:off x="1306452" y="1146694"/>
            <a:ext cx="7069472" cy="52351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Agility Techniques</a:t>
            </a:r>
            <a:endParaRPr lang="en-US" dirty="0"/>
          </a:p>
        </p:txBody>
      </p:sp>
      <p:pic>
        <p:nvPicPr>
          <p:cNvPr id="7" name="Picture 6" descr="Q15_Agility techniques.jpg"/>
          <p:cNvPicPr>
            <a:picLocks noChangeAspect="1"/>
          </p:cNvPicPr>
          <p:nvPr/>
        </p:nvPicPr>
        <p:blipFill>
          <a:blip r:embed="rId2"/>
          <a:srcRect l="28784" t="23721"/>
          <a:stretch>
            <a:fillRect/>
          </a:stretch>
        </p:blipFill>
        <p:spPr>
          <a:xfrm>
            <a:off x="266210" y="1208479"/>
            <a:ext cx="8648654" cy="4501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5 Agility Techniques </a:t>
            </a:r>
            <a:br>
              <a:rPr lang="en-US" dirty="0" smtClean="0"/>
            </a:br>
            <a:r>
              <a:rPr lang="en-US" sz="2400" dirty="0" smtClean="0"/>
              <a:t>By Agility Definition</a:t>
            </a:r>
            <a:endParaRPr lang="en-US" dirty="0"/>
          </a:p>
        </p:txBody>
      </p:sp>
      <p:pic>
        <p:nvPicPr>
          <p:cNvPr id="8" name="Picture 7" descr="Q15_Agility techniques by Agility definition.jpg"/>
          <p:cNvPicPr>
            <a:picLocks noChangeAspect="1"/>
          </p:cNvPicPr>
          <p:nvPr/>
        </p:nvPicPr>
        <p:blipFill>
          <a:blip r:embed="rId2"/>
          <a:srcRect l="28784" t="21828" r="6351"/>
          <a:stretch>
            <a:fillRect/>
          </a:stretch>
        </p:blipFill>
        <p:spPr>
          <a:xfrm>
            <a:off x="865873" y="1146694"/>
            <a:ext cx="7463480" cy="4422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1488979" y="1914144"/>
          <a:ext cx="6207960" cy="3155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Agility Challenges &amp; Efforts</a:t>
            </a:r>
            <a:endParaRPr lang="en-US" dirty="0"/>
          </a:p>
        </p:txBody>
      </p:sp>
      <p:pic>
        <p:nvPicPr>
          <p:cNvPr id="7" name="Picture 6" descr="Q26_Agility challenges and efforts O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195" y="1213754"/>
            <a:ext cx="7883610" cy="5147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7265" y="1371600"/>
            <a:ext cx="7662088" cy="4331042"/>
          </a:xfrm>
          <a:solidFill>
            <a:schemeClr val="accent2">
              <a:lumMod val="60000"/>
              <a:lumOff val="40000"/>
            </a:schemeClr>
          </a:solidFill>
          <a:ln w="50800" cmpd="thickThin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 anchorCtr="0">
            <a:noAutofit/>
          </a:bodyPr>
          <a:lstStyle/>
          <a:p>
            <a:pPr>
              <a:spcBef>
                <a:spcPts val="1000"/>
              </a:spcBef>
            </a:pPr>
            <a:r>
              <a:rPr lang="en-US" sz="2400" dirty="0" smtClean="0"/>
              <a:t>S&amp;OP landscapes are more complex.  The average company has five S&amp;OP processes. </a:t>
            </a:r>
          </a:p>
          <a:p>
            <a:pPr>
              <a:spcBef>
                <a:spcPts val="1000"/>
              </a:spcBef>
            </a:pPr>
            <a:r>
              <a:rPr lang="en-US" sz="2400" dirty="0" smtClean="0"/>
              <a:t>There is a gap in supply chain agility performance.</a:t>
            </a:r>
          </a:p>
          <a:p>
            <a:pPr>
              <a:spcBef>
                <a:spcPts val="1000"/>
              </a:spcBef>
            </a:pPr>
            <a:r>
              <a:rPr lang="en-US" sz="2400" dirty="0" smtClean="0"/>
              <a:t>Companies that are the most mature in S&amp;OP are more agile.</a:t>
            </a:r>
          </a:p>
          <a:p>
            <a:pPr>
              <a:spcBef>
                <a:spcPts val="1000"/>
              </a:spcBef>
            </a:pPr>
            <a:r>
              <a:rPr lang="en-US" sz="2400" dirty="0" smtClean="0"/>
              <a:t>90% of companies believe that a mature S&amp;OP improves agility.</a:t>
            </a:r>
          </a:p>
          <a:p>
            <a:pPr>
              <a:spcBef>
                <a:spcPts val="1000"/>
              </a:spcBef>
            </a:pPr>
            <a:r>
              <a:rPr lang="en-US" sz="2400" dirty="0" smtClean="0"/>
              <a:t>Only 13% of companies have effectively tied S&amp;OP planning to execution.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Findings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672172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Who is Lora?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07708" y="1339348"/>
            <a:ext cx="6522932" cy="4667945"/>
          </a:xfrm>
          <a:prstGeom prst="rect">
            <a:avLst/>
          </a:prstGeom>
          <a:solidFill>
            <a:schemeClr val="bg1">
              <a:alpha val="32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marL="230188" indent="-230188" eaLnBrk="0" hangingPunct="0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accent3"/>
                </a:solidFill>
                <a:latin typeface="45 Helvetica Light"/>
              </a:rPr>
              <a:t>Founder of </a:t>
            </a:r>
            <a:r>
              <a:rPr lang="en-US" sz="2200" b="1" dirty="0" smtClean="0">
                <a:solidFill>
                  <a:schemeClr val="accent3"/>
                </a:solidFill>
                <a:latin typeface="45 Helvetica Light"/>
              </a:rPr>
              <a:t>Supply Chain Insights</a:t>
            </a:r>
          </a:p>
          <a:p>
            <a:pPr marL="230188" indent="-230188" eaLnBrk="0" hangingPunct="0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accent3"/>
                </a:solidFill>
                <a:latin typeface="45 Helvetica Light"/>
              </a:rPr>
              <a:t>Partner at </a:t>
            </a:r>
            <a:r>
              <a:rPr lang="en-US" sz="2200" b="1" dirty="0" smtClean="0">
                <a:solidFill>
                  <a:schemeClr val="accent3"/>
                </a:solidFill>
                <a:latin typeface="45 Helvetica Light"/>
              </a:rPr>
              <a:t>Altimeter Group </a:t>
            </a:r>
            <a:r>
              <a:rPr lang="en-US" sz="2200" dirty="0" smtClean="0">
                <a:solidFill>
                  <a:schemeClr val="accent3"/>
                </a:solidFill>
                <a:latin typeface="45 Helvetica Light"/>
              </a:rPr>
              <a:t>(leader in open research)</a:t>
            </a:r>
          </a:p>
          <a:p>
            <a:pPr marL="230188" indent="-230188" eaLnBrk="0" hangingPunct="0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accent3"/>
                </a:solidFill>
                <a:latin typeface="45 Helvetica Light"/>
              </a:rPr>
              <a:t>7 years of Management Experience leading Analyst Teams at </a:t>
            </a:r>
            <a:r>
              <a:rPr lang="en-US" sz="2200" b="1" dirty="0" smtClean="0">
                <a:solidFill>
                  <a:schemeClr val="accent3"/>
                </a:solidFill>
                <a:latin typeface="45 Helvetica Light"/>
              </a:rPr>
              <a:t>Gartner</a:t>
            </a:r>
            <a:r>
              <a:rPr lang="en-US" sz="2200" dirty="0" smtClean="0">
                <a:solidFill>
                  <a:schemeClr val="accent3"/>
                </a:solidFill>
                <a:latin typeface="45 Helvetica Light"/>
              </a:rPr>
              <a:t> and </a:t>
            </a:r>
            <a:r>
              <a:rPr lang="en-US" sz="2200" b="1" dirty="0" smtClean="0">
                <a:solidFill>
                  <a:schemeClr val="accent3"/>
                </a:solidFill>
                <a:latin typeface="45 Helvetica Light"/>
              </a:rPr>
              <a:t>AMR Research</a:t>
            </a:r>
          </a:p>
          <a:p>
            <a:pPr marL="230188" indent="-230188" eaLnBrk="0" hangingPunct="0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accent3"/>
                </a:solidFill>
                <a:latin typeface="45 Helvetica Light"/>
              </a:rPr>
              <a:t>8 years Experience in Marketing and Selling Supply Chain Software at </a:t>
            </a:r>
            <a:r>
              <a:rPr lang="en-US" sz="2200" b="1" dirty="0" smtClean="0">
                <a:solidFill>
                  <a:schemeClr val="accent3"/>
                </a:solidFill>
                <a:latin typeface="45 Helvetica Light"/>
              </a:rPr>
              <a:t>Descartes Systems Group</a:t>
            </a:r>
            <a:r>
              <a:rPr lang="en-US" sz="2200" dirty="0" smtClean="0">
                <a:solidFill>
                  <a:schemeClr val="accent3"/>
                </a:solidFill>
                <a:latin typeface="45 Helvetica Light"/>
              </a:rPr>
              <a:t> and </a:t>
            </a:r>
            <a:r>
              <a:rPr lang="en-US" sz="2200" b="1" dirty="0" err="1" smtClean="0">
                <a:solidFill>
                  <a:schemeClr val="accent3"/>
                </a:solidFill>
                <a:latin typeface="45 Helvetica Light"/>
              </a:rPr>
              <a:t>Manugistics</a:t>
            </a:r>
            <a:r>
              <a:rPr lang="en-US" sz="2200" dirty="0" smtClean="0">
                <a:solidFill>
                  <a:schemeClr val="accent3"/>
                </a:solidFill>
                <a:latin typeface="45 Helvetica Light"/>
              </a:rPr>
              <a:t> (now JDA)</a:t>
            </a:r>
          </a:p>
          <a:p>
            <a:pPr marL="230188" indent="-230188" eaLnBrk="0" hangingPunct="0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accent3"/>
                </a:solidFill>
                <a:latin typeface="45 Helvetica Light"/>
              </a:rPr>
              <a:t>15 Years Leading teams in Manufacturing and Distribution operations for </a:t>
            </a:r>
            <a:r>
              <a:rPr lang="en-US" sz="2200" b="1" dirty="0" smtClean="0">
                <a:solidFill>
                  <a:schemeClr val="accent3"/>
                </a:solidFill>
                <a:latin typeface="45 Helvetica Light"/>
              </a:rPr>
              <a:t>Clorox, Kraft/General Foods, Nestle/</a:t>
            </a:r>
            <a:r>
              <a:rPr lang="en-US" sz="2200" b="1" dirty="0" err="1" smtClean="0">
                <a:solidFill>
                  <a:schemeClr val="accent3"/>
                </a:solidFill>
                <a:latin typeface="45 Helvetica Light"/>
              </a:rPr>
              <a:t>Dreyers</a:t>
            </a:r>
            <a:r>
              <a:rPr lang="en-US" sz="2200" b="1" dirty="0" smtClean="0">
                <a:solidFill>
                  <a:schemeClr val="accent3"/>
                </a:solidFill>
                <a:latin typeface="45 Helvetica Light"/>
              </a:rPr>
              <a:t> Grand Ice Cream </a:t>
            </a:r>
            <a:r>
              <a:rPr lang="en-US" sz="2200" dirty="0" smtClean="0">
                <a:solidFill>
                  <a:schemeClr val="accent3"/>
                </a:solidFill>
                <a:latin typeface="45 Helvetica Light"/>
              </a:rPr>
              <a:t>and</a:t>
            </a:r>
            <a:r>
              <a:rPr lang="en-US" sz="2200" b="1" dirty="0" smtClean="0">
                <a:solidFill>
                  <a:schemeClr val="accent3"/>
                </a:solidFill>
                <a:latin typeface="45 Helvetica Light"/>
              </a:rPr>
              <a:t> Procter &amp; Gamble.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4500" y="1539240"/>
            <a:ext cx="1864148" cy="27962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2856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do you find Lora?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1572327"/>
            <a:ext cx="6629400" cy="375487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eaLnBrk="0" hangingPunct="0">
              <a:spcBef>
                <a:spcPts val="1500"/>
              </a:spcBef>
            </a:pPr>
            <a:r>
              <a:rPr lang="en-US" sz="2400" b="1" dirty="0" smtClean="0">
                <a:solidFill>
                  <a:schemeClr val="tx2"/>
                </a:solidFill>
                <a:latin typeface="45 Helvetica Light"/>
              </a:rPr>
              <a:t>Contact Information:  </a:t>
            </a:r>
            <a:r>
              <a:rPr lang="en-US" sz="2400" dirty="0" smtClean="0">
                <a:solidFill>
                  <a:schemeClr val="accent3"/>
                </a:solidFill>
                <a:latin typeface="45 Helvetica Light"/>
              </a:rPr>
              <a:t>loracecere@gmail.com</a:t>
            </a:r>
          </a:p>
          <a:p>
            <a:pPr eaLnBrk="0" hangingPunct="0">
              <a:spcBef>
                <a:spcPts val="1500"/>
              </a:spcBef>
            </a:pPr>
            <a:r>
              <a:rPr lang="en-US" sz="2400" b="1" dirty="0" smtClean="0">
                <a:solidFill>
                  <a:schemeClr val="tx2"/>
                </a:solidFill>
                <a:latin typeface="45 Helvetica Light"/>
              </a:rPr>
              <a:t>Blog: </a:t>
            </a:r>
            <a:r>
              <a:rPr lang="en-US" sz="2400" dirty="0" smtClean="0">
                <a:solidFill>
                  <a:schemeClr val="accent3"/>
                </a:solidFill>
                <a:latin typeface="45 Helvetica Light"/>
              </a:rPr>
              <a:t>www.supplychainshaman.com </a:t>
            </a:r>
            <a:br>
              <a:rPr lang="en-US" sz="2400" dirty="0" smtClean="0">
                <a:solidFill>
                  <a:schemeClr val="accent3"/>
                </a:solidFill>
                <a:latin typeface="45 Helvetica Light"/>
              </a:rPr>
            </a:br>
            <a:r>
              <a:rPr lang="en-US" sz="2400" dirty="0" smtClean="0">
                <a:solidFill>
                  <a:schemeClr val="accent3"/>
                </a:solidFill>
                <a:latin typeface="45 Helvetica Light"/>
              </a:rPr>
              <a:t>(3500 </a:t>
            </a:r>
            <a:r>
              <a:rPr lang="en-US" sz="2400" dirty="0" err="1" smtClean="0">
                <a:solidFill>
                  <a:schemeClr val="accent3"/>
                </a:solidFill>
                <a:latin typeface="45 Helvetica Light"/>
              </a:rPr>
              <a:t>pageviews</a:t>
            </a:r>
            <a:r>
              <a:rPr lang="en-US" sz="2400" dirty="0" smtClean="0">
                <a:solidFill>
                  <a:schemeClr val="accent3"/>
                </a:solidFill>
                <a:latin typeface="45 Helvetica Light"/>
              </a:rPr>
              <a:t>/month)</a:t>
            </a:r>
          </a:p>
          <a:p>
            <a:pPr eaLnBrk="0" hangingPunct="0">
              <a:spcBef>
                <a:spcPts val="1500"/>
              </a:spcBef>
            </a:pPr>
            <a:r>
              <a:rPr lang="en-US" sz="2400" b="1" dirty="0" smtClean="0">
                <a:solidFill>
                  <a:schemeClr val="tx2"/>
                </a:solidFill>
                <a:latin typeface="45 Helvetica Light"/>
              </a:rPr>
              <a:t>Twitter: </a:t>
            </a:r>
            <a:r>
              <a:rPr lang="en-US" sz="2400" dirty="0" err="1" smtClean="0">
                <a:solidFill>
                  <a:schemeClr val="accent3"/>
                </a:solidFill>
                <a:latin typeface="45 Helvetica Light"/>
              </a:rPr>
              <a:t>lcecere</a:t>
            </a:r>
            <a:r>
              <a:rPr lang="en-US" sz="2400" dirty="0" smtClean="0">
                <a:solidFill>
                  <a:schemeClr val="accent3"/>
                </a:solidFill>
                <a:latin typeface="45 Helvetica Light"/>
              </a:rPr>
              <a:t> 2900 followers.  Rated as the top rated supply chain social network user.</a:t>
            </a:r>
          </a:p>
          <a:p>
            <a:pPr eaLnBrk="0" hangingPunct="0">
              <a:spcBef>
                <a:spcPts val="1500"/>
              </a:spcBef>
            </a:pPr>
            <a:r>
              <a:rPr lang="en-US" sz="2400" b="1" dirty="0" err="1" smtClean="0">
                <a:solidFill>
                  <a:schemeClr val="tx2"/>
                </a:solidFill>
                <a:latin typeface="45 Helvetica Light"/>
              </a:rPr>
              <a:t>Linkedin</a:t>
            </a:r>
            <a:r>
              <a:rPr lang="en-US" sz="2400" b="1" dirty="0" smtClean="0">
                <a:solidFill>
                  <a:schemeClr val="accent3"/>
                </a:solidFill>
                <a:latin typeface="45 Helvetica Light"/>
              </a:rPr>
              <a:t>: </a:t>
            </a:r>
            <a:r>
              <a:rPr lang="en-US" sz="2400" dirty="0" smtClean="0">
                <a:solidFill>
                  <a:schemeClr val="accent3"/>
                </a:solidFill>
                <a:latin typeface="45 Helvetica Light"/>
              </a:rPr>
              <a:t>linkedin.com/pub/</a:t>
            </a:r>
            <a:r>
              <a:rPr lang="en-US" sz="2400" dirty="0" err="1" smtClean="0">
                <a:solidFill>
                  <a:schemeClr val="accent3"/>
                </a:solidFill>
                <a:latin typeface="45 Helvetica Light"/>
              </a:rPr>
              <a:t>lora-cecere</a:t>
            </a:r>
            <a:r>
              <a:rPr lang="en-US" sz="2400" dirty="0" smtClean="0">
                <a:solidFill>
                  <a:schemeClr val="accent3"/>
                </a:solidFill>
                <a:latin typeface="45 Helvetica Light"/>
              </a:rPr>
              <a:t>/0/196/573 (2300 in the network)</a:t>
            </a:r>
            <a:endParaRPr lang="en-US" sz="2400" dirty="0" smtClean="0">
              <a:solidFill>
                <a:schemeClr val="accent3"/>
              </a:solidFill>
              <a:latin typeface="65 Helvetica Medium"/>
            </a:endParaRPr>
          </a:p>
          <a:p>
            <a:pPr eaLnBrk="0" hangingPunct="0">
              <a:spcBef>
                <a:spcPts val="1500"/>
              </a:spcBef>
              <a:buFont typeface="Arial" pitchFamily="34" charset="0"/>
              <a:buChar char="•"/>
            </a:pPr>
            <a:endParaRPr lang="en-US" sz="2000" b="1" dirty="0" smtClean="0">
              <a:solidFill>
                <a:schemeClr val="accent3"/>
              </a:solidFill>
              <a:latin typeface="45 Helvetica Light"/>
            </a:endParaRPr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4500" y="1539240"/>
            <a:ext cx="1864148" cy="27962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6331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717813709"/>
              </p:ext>
            </p:extLst>
          </p:nvPr>
        </p:nvGraphicFramePr>
        <p:xfrm>
          <a:off x="457200" y="1208055"/>
          <a:ext cx="8229600" cy="489570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939540"/>
                <a:gridCol w="208280"/>
                <a:gridCol w="4081780"/>
              </a:tblGrid>
              <a:tr h="357590"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</a:pPr>
                      <a:r>
                        <a:rPr lang="en-US" dirty="0" smtClean="0"/>
                        <a:t>WHY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1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</a:pP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</a:pPr>
                      <a:r>
                        <a:rPr lang="en-US" dirty="0" smtClean="0"/>
                        <a:t>WHAT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3990"/>
                    </a:solidFill>
                  </a:tcPr>
                </a:tc>
              </a:tr>
              <a:tr h="1829440">
                <a:tc>
                  <a:txBody>
                    <a:bodyPr/>
                    <a:lstStyle/>
                    <a:p>
                      <a:pPr marL="114300" lvl="0" indent="-114300">
                        <a:spcBef>
                          <a:spcPts val="500"/>
                        </a:spcBef>
                        <a:buFont typeface="Arial" pitchFamily="34" charset="0"/>
                        <a:buChar char="•"/>
                      </a:pPr>
                      <a:r>
                        <a:rPr lang="en-US" sz="1400" b="1" dirty="0" smtClean="0"/>
                        <a:t>OBJECTIVE</a:t>
                      </a:r>
                      <a:r>
                        <a:rPr lang="en-US" sz="1400" dirty="0" smtClean="0"/>
                        <a:t>:</a:t>
                      </a:r>
                      <a:r>
                        <a:rPr lang="en-US" sz="1400" baseline="0" dirty="0" smtClean="0"/>
                        <a:t>  To a</a:t>
                      </a:r>
                      <a:r>
                        <a:rPr lang="en-US" sz="1400" dirty="0" smtClean="0"/>
                        <a:t>ssess the importance of supply chain agility and tactics used to improve agility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and to understand the role of S&amp;OP in driving agility in organizations</a:t>
                      </a:r>
                      <a:r>
                        <a:rPr lang="en-US" sz="1400" baseline="0" dirty="0" smtClean="0"/>
                        <a:t>.</a:t>
                      </a:r>
                      <a:endParaRPr lang="en-US" sz="1200" baseline="0" dirty="0" smtClean="0"/>
                    </a:p>
                    <a:p>
                      <a:pPr marL="114300" lvl="0" indent="-114300">
                        <a:spcBef>
                          <a:spcPts val="500"/>
                        </a:spcBef>
                        <a:buFont typeface="Arial" pitchFamily="34" charset="0"/>
                        <a:buChar char="•"/>
                      </a:pPr>
                      <a:r>
                        <a:rPr lang="en-US" sz="1400" b="1" baseline="0" dirty="0" smtClean="0"/>
                        <a:t>HYPOTHESIS: </a:t>
                      </a:r>
                      <a:r>
                        <a:rPr lang="en-US" sz="1400" b="0" baseline="0" dirty="0" smtClean="0"/>
                        <a:t>The greater the complexity of the supply chain, the more important it is to have a mature S&amp;OP process.</a:t>
                      </a:r>
                      <a:endParaRPr lang="en-US" sz="1400" dirty="0"/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E8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</a:pPr>
                      <a:endParaRPr lang="en-US" sz="14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>
                        <a:spcBef>
                          <a:spcPts val="500"/>
                        </a:spcBef>
                        <a:buFont typeface="Arial" pitchFamily="34" charset="0"/>
                        <a:buChar char="•"/>
                      </a:pPr>
                      <a:r>
                        <a:rPr lang="en-US" sz="1400" baseline="0" dirty="0" smtClean="0"/>
                        <a:t>Survey topics included:</a:t>
                      </a:r>
                    </a:p>
                    <a:p>
                      <a:pPr marL="336550" lvl="1" indent="-114300">
                        <a:spcBef>
                          <a:spcPts val="300"/>
                        </a:spcBef>
                        <a:buFont typeface="Arial" pitchFamily="34" charset="0"/>
                        <a:buChar char="•"/>
                      </a:pPr>
                      <a:r>
                        <a:rPr lang="en-US" sz="1200" baseline="0" dirty="0" smtClean="0"/>
                        <a:t>Supply chain organization definition</a:t>
                      </a:r>
                    </a:p>
                    <a:p>
                      <a:pPr marL="336550" lvl="1" indent="-114300">
                        <a:spcBef>
                          <a:spcPts val="300"/>
                        </a:spcBef>
                        <a:buFont typeface="Arial" pitchFamily="34" charset="0"/>
                        <a:buChar char="•"/>
                      </a:pPr>
                      <a:r>
                        <a:rPr lang="en-US" sz="1200" baseline="0" dirty="0" smtClean="0"/>
                        <a:t>Agility definition and techniques</a:t>
                      </a:r>
                    </a:p>
                    <a:p>
                      <a:pPr marL="336550" lvl="1" indent="-114300">
                        <a:spcBef>
                          <a:spcPts val="300"/>
                        </a:spcBef>
                        <a:buFont typeface="Arial" pitchFamily="34" charset="0"/>
                        <a:buChar char="•"/>
                      </a:pPr>
                      <a:r>
                        <a:rPr lang="en-US" sz="1200" baseline="0" dirty="0" smtClean="0"/>
                        <a:t>S&amp;OP process details and impact on agility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E8EE"/>
                    </a:solidFill>
                  </a:tcPr>
                </a:tc>
              </a:tr>
              <a:tr h="238393">
                <a:tc>
                  <a:txBody>
                    <a:bodyPr/>
                    <a:lstStyle/>
                    <a:p>
                      <a:pPr marL="114300" lvl="0" indent="-114300" algn="ctr">
                        <a:spcBef>
                          <a:spcPts val="500"/>
                        </a:spcBef>
                        <a:buFont typeface="Arial" pitchFamily="34" charset="0"/>
                        <a:buNone/>
                      </a:pPr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</a:pPr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</a:pPr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7590">
                <a:tc>
                  <a:txBody>
                    <a:bodyPr/>
                    <a:lstStyle/>
                    <a:p>
                      <a:pPr marL="114300" lvl="0" indent="-114300" algn="ctr">
                        <a:spcBef>
                          <a:spcPts val="500"/>
                        </a:spcBef>
                        <a:buFont typeface="Arial" pitchFamily="34" charset="0"/>
                        <a:buNone/>
                      </a:pP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WHEN &amp; HOW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172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</a:pP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</a:pP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WHO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3F98"/>
                    </a:solidFill>
                  </a:tcPr>
                </a:tc>
              </a:tr>
              <a:tr h="2090907">
                <a:tc>
                  <a:txBody>
                    <a:bodyPr/>
                    <a:lstStyle/>
                    <a:p>
                      <a:pPr marL="114300" lvl="0" indent="-114300">
                        <a:spcBef>
                          <a:spcPts val="500"/>
                        </a:spcBef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Online</a:t>
                      </a:r>
                      <a:r>
                        <a:rPr lang="en-US" sz="1400" baseline="0" dirty="0" smtClean="0"/>
                        <a:t> i</a:t>
                      </a:r>
                      <a:r>
                        <a:rPr lang="en-US" sz="1400" dirty="0" smtClean="0"/>
                        <a:t>nterviews were conducted between March 22 – April 9, 2012.</a:t>
                      </a:r>
                    </a:p>
                    <a:p>
                      <a:pPr marL="114300" lvl="0" indent="-114300">
                        <a:spcBef>
                          <a:spcPts val="500"/>
                        </a:spcBef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Respondents were recruited via email from </a:t>
                      </a:r>
                      <a:r>
                        <a:rPr lang="en-US" sz="1400" dirty="0" err="1" smtClean="0"/>
                        <a:t>Steelwedge</a:t>
                      </a:r>
                      <a:r>
                        <a:rPr lang="en-US" sz="1400" dirty="0" smtClean="0"/>
                        <a:t>.</a:t>
                      </a:r>
                    </a:p>
                    <a:p>
                      <a:pPr marL="114300" lvl="0" indent="-114300">
                        <a:spcBef>
                          <a:spcPts val="500"/>
                        </a:spcBef>
                        <a:buFont typeface="Arial" pitchFamily="34" charset="0"/>
                        <a:buNone/>
                      </a:pPr>
                      <a:endParaRPr lang="en-US" sz="1400" dirty="0" smtClean="0"/>
                    </a:p>
                    <a:p>
                      <a:pPr marL="114300" lvl="0" indent="-114300">
                        <a:spcBef>
                          <a:spcPts val="500"/>
                        </a:spcBef>
                        <a:buFont typeface="Arial" pitchFamily="34" charset="0"/>
                        <a:buChar char="•"/>
                      </a:pPr>
                      <a:endParaRPr lang="en-US" sz="1400" dirty="0"/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E8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</a:pPr>
                      <a:endParaRPr lang="en-US" sz="14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>
                        <a:spcBef>
                          <a:spcPts val="500"/>
                        </a:spcBef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117 business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leaders, primarily Managers and above.</a:t>
                      </a:r>
                    </a:p>
                    <a:p>
                      <a:pPr marL="114300" marR="0" lvl="0" indent="-1143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Across 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over 50 companies in 1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3+ industry groups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primarily Food &amp; Beverage, Make to Order Discrete,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Consumer Packaged Goods, and High Tech &amp; Electronics).</a:t>
                      </a:r>
                    </a:p>
                    <a:p>
                      <a:pPr marL="114300" marR="0" lvl="0" indent="-1143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62% from Process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industries, and 34% from Discrete manufacturers.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E8EE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Overview</a:t>
            </a:r>
            <a:endParaRPr lang="en-US" dirty="0"/>
          </a:p>
        </p:txBody>
      </p:sp>
      <p:pic>
        <p:nvPicPr>
          <p:cNvPr id="5" name="Picture 4" descr="shaman_avat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2606" y="3162499"/>
            <a:ext cx="834500" cy="834500"/>
          </a:xfrm>
          <a:prstGeom prst="rect">
            <a:avLst/>
          </a:prstGeom>
          <a:ln w="25400">
            <a:solidFill>
              <a:srgbClr val="F9ED3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2681443397"/>
              </p:ext>
            </p:extLst>
          </p:nvPr>
        </p:nvGraphicFramePr>
        <p:xfrm>
          <a:off x="1488979" y="1914144"/>
          <a:ext cx="6207960" cy="3155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Was Surveyed?</a:t>
            </a:r>
            <a:br>
              <a:rPr lang="en-US" dirty="0" smtClean="0"/>
            </a:br>
            <a:r>
              <a:rPr lang="en-US" sz="2400" dirty="0" smtClean="0"/>
              <a:t>Industry, Company Size &amp; Title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43631" y="1677880"/>
            <a:ext cx="28471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7F3F98"/>
                </a:solidFill>
              </a:rPr>
              <a:t>62% Process</a:t>
            </a:r>
            <a:r>
              <a:rPr lang="en-US" sz="1400" b="1" dirty="0" smtClean="0">
                <a:solidFill>
                  <a:srgbClr val="2B3990"/>
                </a:solidFill>
              </a:rPr>
              <a:t> </a:t>
            </a:r>
            <a:r>
              <a:rPr lang="en-US" sz="1400" b="1" dirty="0" smtClean="0"/>
              <a:t>vs.</a:t>
            </a:r>
            <a:r>
              <a:rPr lang="en-US" sz="1400" b="1" dirty="0" smtClean="0">
                <a:solidFill>
                  <a:srgbClr val="2B3990"/>
                </a:solidFill>
              </a:rPr>
              <a:t> 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34% Discrete</a:t>
            </a:r>
          </a:p>
        </p:txBody>
      </p:sp>
      <p:pic>
        <p:nvPicPr>
          <p:cNvPr id="8" name="Picture 7" descr="Q2Q3Q4 Industry Co Size and Title.jpg"/>
          <p:cNvPicPr>
            <a:picLocks noChangeAspect="1"/>
          </p:cNvPicPr>
          <p:nvPr/>
        </p:nvPicPr>
        <p:blipFill>
          <a:blip r:embed="rId2"/>
          <a:srcRect l="5171" t="18557" r="5099"/>
          <a:stretch>
            <a:fillRect/>
          </a:stretch>
        </p:blipFill>
        <p:spPr>
          <a:xfrm>
            <a:off x="506627" y="1124461"/>
            <a:ext cx="8204887" cy="5238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Was Surveyed?</a:t>
            </a:r>
            <a:br>
              <a:rPr lang="en-US" dirty="0" smtClean="0"/>
            </a:br>
            <a:r>
              <a:rPr lang="en-US" sz="2400" dirty="0" smtClean="0"/>
              <a:t>Company Size &amp; Title by Industry</a:t>
            </a:r>
            <a:endParaRPr lang="en-US" dirty="0"/>
          </a:p>
        </p:txBody>
      </p:sp>
      <p:pic>
        <p:nvPicPr>
          <p:cNvPr id="6" name="Picture 5" descr="Q3Q4_Co Size and Title by Industry.jpg"/>
          <p:cNvPicPr>
            <a:picLocks noChangeAspect="1"/>
          </p:cNvPicPr>
          <p:nvPr/>
        </p:nvPicPr>
        <p:blipFill>
          <a:blip r:embed="rId2"/>
          <a:srcRect l="5602" t="22165"/>
          <a:stretch>
            <a:fillRect/>
          </a:stretch>
        </p:blipFill>
        <p:spPr>
          <a:xfrm>
            <a:off x="617838" y="1186241"/>
            <a:ext cx="8407290" cy="52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Who Was Surveyed?</a:t>
            </a:r>
            <a:br>
              <a:rPr lang="en-US" dirty="0" smtClean="0"/>
            </a:br>
            <a:r>
              <a:rPr lang="en-US" sz="2400" dirty="0" smtClean="0"/>
              <a:t>Companies Included</a:t>
            </a:r>
            <a:endParaRPr lang="en-US" dirty="0"/>
          </a:p>
        </p:txBody>
      </p:sp>
      <p:pic>
        <p:nvPicPr>
          <p:cNvPr id="9" name="Picture 8" descr="Q1_Company na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52" y="1283208"/>
            <a:ext cx="8845296" cy="4291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Was Surveyed?  </a:t>
            </a:r>
            <a:br>
              <a:rPr lang="en-US" dirty="0" smtClean="0"/>
            </a:br>
            <a:r>
              <a:rPr lang="en-US" sz="2400" dirty="0" smtClean="0"/>
              <a:t>Supply Chain Organization</a:t>
            </a:r>
            <a:endParaRPr lang="en-US" dirty="0"/>
          </a:p>
        </p:txBody>
      </p:sp>
      <p:pic>
        <p:nvPicPr>
          <p:cNvPr id="9" name="Picture 8" descr="Q5Q6Q7 Supply Chain Organization.jpg"/>
          <p:cNvPicPr>
            <a:picLocks noChangeAspect="1"/>
          </p:cNvPicPr>
          <p:nvPr/>
        </p:nvPicPr>
        <p:blipFill>
          <a:blip r:embed="rId2"/>
          <a:srcRect l="871" t="18605"/>
          <a:stretch>
            <a:fillRect/>
          </a:stretch>
        </p:blipFill>
        <p:spPr>
          <a:xfrm>
            <a:off x="224529" y="1145049"/>
            <a:ext cx="8773764" cy="5218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pply Chain Insights Template Final">
  <a:themeElements>
    <a:clrScheme name="Supply Chain Insights">
      <a:dk1>
        <a:srgbClr val="000000"/>
      </a:dk1>
      <a:lt1>
        <a:srgbClr val="FFFFFF"/>
      </a:lt1>
      <a:dk2>
        <a:srgbClr val="7F3F98"/>
      </a:dk2>
      <a:lt2>
        <a:srgbClr val="8DC63F"/>
      </a:lt2>
      <a:accent1>
        <a:srgbClr val="7F3F98"/>
      </a:accent1>
      <a:accent2>
        <a:srgbClr val="8DC63F"/>
      </a:accent2>
      <a:accent3>
        <a:srgbClr val="2B3990"/>
      </a:accent3>
      <a:accent4>
        <a:srgbClr val="00A14B"/>
      </a:accent4>
      <a:accent5>
        <a:srgbClr val="C1172C"/>
      </a:accent5>
      <a:accent6>
        <a:srgbClr val="F9ED32"/>
      </a:accent6>
      <a:hlink>
        <a:srgbClr val="2B3990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11187</TotalTime>
  <Words>514</Words>
  <Application>Microsoft Office PowerPoint</Application>
  <PresentationFormat>On-screen Show (4:3)</PresentationFormat>
  <Paragraphs>100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Supply Chain Insights Template Final</vt:lpstr>
      <vt:lpstr>How S&amp;OP Drives Agility</vt:lpstr>
      <vt:lpstr>Key Findings</vt:lpstr>
      <vt:lpstr>Agenda</vt:lpstr>
      <vt:lpstr>Study Overview</vt:lpstr>
      <vt:lpstr>Agenda</vt:lpstr>
      <vt:lpstr>Who Was Surveyed? Industry, Company Size &amp; Title</vt:lpstr>
      <vt:lpstr>Who Was Surveyed? Company Size &amp; Title by Industry</vt:lpstr>
      <vt:lpstr>Who Was Surveyed? Companies Included</vt:lpstr>
      <vt:lpstr>Who Was Surveyed?   Supply Chain Organization</vt:lpstr>
      <vt:lpstr>Who Was Surveyed? Supply Chain Complexity</vt:lpstr>
      <vt:lpstr>Who Was Surveyed? Supply Chain Complexity</vt:lpstr>
      <vt:lpstr>S&amp;OP Process Existence &amp; Processes</vt:lpstr>
      <vt:lpstr>Agenda</vt:lpstr>
      <vt:lpstr>What is Agility?</vt:lpstr>
      <vt:lpstr>What is Agility? By Supply Chain Leader</vt:lpstr>
      <vt:lpstr>What is Agility?  By S&amp;OP Goal </vt:lpstr>
      <vt:lpstr>Agenda</vt:lpstr>
      <vt:lpstr>S&amp;OP Evolution</vt:lpstr>
      <vt:lpstr>S&amp;OP Goal By Supply Chain Leader</vt:lpstr>
      <vt:lpstr>S&amp;OP Goal By Industry</vt:lpstr>
      <vt:lpstr>Importance of S&amp;OP Process  for Agility</vt:lpstr>
      <vt:lpstr>S&amp;OP Plan Execution</vt:lpstr>
      <vt:lpstr>S&amp;OP Technology Existence &amp; Functions</vt:lpstr>
      <vt:lpstr>Impact of Supply Chain Challenges</vt:lpstr>
      <vt:lpstr>Agenda</vt:lpstr>
      <vt:lpstr>Agility Importance vs. Performance</vt:lpstr>
      <vt:lpstr>Agility Today vs. Past By S&amp;OP Goal</vt:lpstr>
      <vt:lpstr>Agility Techniques</vt:lpstr>
      <vt:lpstr>Top 5 Agility Techniques  By Agility Definition</vt:lpstr>
      <vt:lpstr>Agility Challenges &amp; Efforts</vt:lpstr>
      <vt:lpstr>Key Findings</vt:lpstr>
      <vt:lpstr>Who is Lora?</vt:lpstr>
      <vt:lpstr>Where do you find Lora?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 LaCour</dc:creator>
  <cp:lastModifiedBy>Heather Hart</cp:lastModifiedBy>
  <cp:revision>138</cp:revision>
  <cp:lastPrinted>2012-02-24T21:26:26Z</cp:lastPrinted>
  <dcterms:created xsi:type="dcterms:W3CDTF">2012-02-20T18:02:31Z</dcterms:created>
  <dcterms:modified xsi:type="dcterms:W3CDTF">2012-05-16T16:40:08Z</dcterms:modified>
</cp:coreProperties>
</file>